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sldSz cx="20104100" cy="11309350"/>
  <p:notesSz cx="20104100" cy="1130935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9" d="100"/>
          <a:sy n="49" d="100"/>
        </p:scale>
        <p:origin x="444" y="4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023917" y="522255"/>
            <a:ext cx="6780530" cy="10934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7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3015615" y="6333236"/>
            <a:ext cx="14072870" cy="28273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6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3/16/2026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7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46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3/16/2026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7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1005205" y="2601150"/>
            <a:ext cx="8745284" cy="74641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10353611" y="2601150"/>
            <a:ext cx="8745284" cy="74641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3/16/2026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7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3/16/2026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3/16/2026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023917" y="356515"/>
            <a:ext cx="17253585" cy="161512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7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097268" y="2279843"/>
            <a:ext cx="18372407" cy="777372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6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6835394" y="10517696"/>
            <a:ext cx="6433312" cy="56546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1005205" y="10517696"/>
            <a:ext cx="4623943" cy="56546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3/16/2026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4474953" y="10517696"/>
            <a:ext cx="4623943" cy="56546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8.jpg"/><Relationship Id="rId5" Type="http://schemas.openxmlformats.org/officeDocument/2006/relationships/image" Target="../media/image2.jpg"/><Relationship Id="rId4" Type="http://schemas.openxmlformats.org/officeDocument/2006/relationships/image" Target="../media/image1.jp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jpg"/><Relationship Id="rId5" Type="http://schemas.openxmlformats.org/officeDocument/2006/relationships/image" Target="../media/image2.jpg"/><Relationship Id="rId4" Type="http://schemas.openxmlformats.org/officeDocument/2006/relationships/image" Target="../media/image1.jp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2.jpg"/><Relationship Id="rId4" Type="http://schemas.openxmlformats.org/officeDocument/2006/relationships/image" Target="../media/image1.jp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jpg"/><Relationship Id="rId4" Type="http://schemas.openxmlformats.org/officeDocument/2006/relationships/image" Target="../media/image1.jp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g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png"/><Relationship Id="rId3" Type="http://schemas.openxmlformats.org/officeDocument/2006/relationships/image" Target="../media/image1.jpg"/><Relationship Id="rId7" Type="http://schemas.openxmlformats.org/officeDocument/2006/relationships/image" Target="../media/image7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11" Type="http://schemas.openxmlformats.org/officeDocument/2006/relationships/image" Target="../media/image13.png"/><Relationship Id="rId5" Type="http://schemas.openxmlformats.org/officeDocument/2006/relationships/image" Target="../media/image5.png"/><Relationship Id="rId10" Type="http://schemas.openxmlformats.org/officeDocument/2006/relationships/image" Target="../media/image12.png"/><Relationship Id="rId4" Type="http://schemas.openxmlformats.org/officeDocument/2006/relationships/image" Target="../media/image2.jpg"/><Relationship Id="rId9" Type="http://schemas.openxmlformats.org/officeDocument/2006/relationships/image" Target="../media/image10.jp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g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jpg"/><Relationship Id="rId5" Type="http://schemas.openxmlformats.org/officeDocument/2006/relationships/image" Target="../media/image1.jpg"/><Relationship Id="rId4" Type="http://schemas.openxmlformats.org/officeDocument/2006/relationships/hyperlink" Target="https://cdh.stanford.edu/sites/g/files/sbiybj29486/files/media/file/youth_safety_and_digital_wellbeing_report_2025.pdf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8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297815" y="6673956"/>
            <a:ext cx="4949825" cy="159639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07400"/>
              </a:lnSpc>
              <a:spcBef>
                <a:spcPts val="95"/>
              </a:spcBef>
            </a:pPr>
            <a:r>
              <a:rPr sz="3200" dirty="0">
                <a:solidFill>
                  <a:srgbClr val="53585F"/>
                </a:solidFill>
                <a:latin typeface="Century"/>
                <a:cs typeface="Century"/>
              </a:rPr>
              <a:t>Sunny</a:t>
            </a:r>
            <a:r>
              <a:rPr sz="3200" spc="-185" dirty="0">
                <a:solidFill>
                  <a:srgbClr val="53585F"/>
                </a:solidFill>
                <a:latin typeface="Century"/>
                <a:cs typeface="Century"/>
              </a:rPr>
              <a:t> </a:t>
            </a:r>
            <a:r>
              <a:rPr sz="3200" dirty="0">
                <a:solidFill>
                  <a:srgbClr val="53585F"/>
                </a:solidFill>
                <a:latin typeface="Century"/>
                <a:cs typeface="Century"/>
              </a:rPr>
              <a:t>Xun</a:t>
            </a:r>
            <a:r>
              <a:rPr sz="3200" spc="-180" dirty="0">
                <a:solidFill>
                  <a:srgbClr val="53585F"/>
                </a:solidFill>
                <a:latin typeface="Century"/>
                <a:cs typeface="Century"/>
              </a:rPr>
              <a:t> Liu, </a:t>
            </a:r>
            <a:r>
              <a:rPr sz="3200" spc="-10" dirty="0">
                <a:solidFill>
                  <a:srgbClr val="53585F"/>
                </a:solidFill>
                <a:latin typeface="Century"/>
                <a:cs typeface="Century"/>
              </a:rPr>
              <a:t>Ph.D. </a:t>
            </a:r>
            <a:r>
              <a:rPr sz="3200" spc="-45" dirty="0">
                <a:solidFill>
                  <a:srgbClr val="53585F"/>
                </a:solidFill>
                <a:latin typeface="Century"/>
                <a:cs typeface="Century"/>
              </a:rPr>
              <a:t>Director</a:t>
            </a:r>
            <a:r>
              <a:rPr sz="3200" spc="-180" dirty="0">
                <a:solidFill>
                  <a:srgbClr val="53585F"/>
                </a:solidFill>
                <a:latin typeface="Century"/>
                <a:cs typeface="Century"/>
              </a:rPr>
              <a:t> </a:t>
            </a:r>
            <a:r>
              <a:rPr sz="3200" spc="120" dirty="0">
                <a:solidFill>
                  <a:srgbClr val="53585F"/>
                </a:solidFill>
                <a:latin typeface="Century"/>
                <a:cs typeface="Century"/>
              </a:rPr>
              <a:t>of</a:t>
            </a:r>
            <a:r>
              <a:rPr sz="3200" spc="-175" dirty="0">
                <a:solidFill>
                  <a:srgbClr val="53585F"/>
                </a:solidFill>
                <a:latin typeface="Century"/>
                <a:cs typeface="Century"/>
              </a:rPr>
              <a:t> </a:t>
            </a:r>
            <a:r>
              <a:rPr sz="3200" spc="-10" dirty="0">
                <a:solidFill>
                  <a:srgbClr val="53585F"/>
                </a:solidFill>
                <a:latin typeface="Century"/>
                <a:cs typeface="Century"/>
              </a:rPr>
              <a:t>Research </a:t>
            </a:r>
            <a:r>
              <a:rPr sz="3200" spc="-35" dirty="0">
                <a:solidFill>
                  <a:srgbClr val="53585F"/>
                </a:solidFill>
                <a:latin typeface="Century"/>
                <a:cs typeface="Century"/>
              </a:rPr>
              <a:t>Stanford</a:t>
            </a:r>
            <a:r>
              <a:rPr sz="3200" spc="-185" dirty="0">
                <a:solidFill>
                  <a:srgbClr val="53585F"/>
                </a:solidFill>
                <a:latin typeface="Century"/>
                <a:cs typeface="Century"/>
              </a:rPr>
              <a:t> </a:t>
            </a:r>
            <a:r>
              <a:rPr sz="3200" dirty="0">
                <a:solidFill>
                  <a:srgbClr val="53585F"/>
                </a:solidFill>
                <a:latin typeface="Century"/>
                <a:cs typeface="Century"/>
              </a:rPr>
              <a:t>Social</a:t>
            </a:r>
            <a:r>
              <a:rPr sz="3200" spc="-185" dirty="0">
                <a:solidFill>
                  <a:srgbClr val="53585F"/>
                </a:solidFill>
                <a:latin typeface="Century"/>
                <a:cs typeface="Century"/>
              </a:rPr>
              <a:t> </a:t>
            </a:r>
            <a:r>
              <a:rPr sz="3200" spc="-10" dirty="0">
                <a:solidFill>
                  <a:srgbClr val="53585F"/>
                </a:solidFill>
                <a:latin typeface="Century"/>
                <a:cs typeface="Century"/>
              </a:rPr>
              <a:t>Media</a:t>
            </a:r>
            <a:r>
              <a:rPr sz="3200" spc="-180" dirty="0">
                <a:solidFill>
                  <a:srgbClr val="53585F"/>
                </a:solidFill>
                <a:latin typeface="Century"/>
                <a:cs typeface="Century"/>
              </a:rPr>
              <a:t> </a:t>
            </a:r>
            <a:r>
              <a:rPr sz="3200" spc="-25" dirty="0">
                <a:solidFill>
                  <a:srgbClr val="53585F"/>
                </a:solidFill>
                <a:latin typeface="Century"/>
                <a:cs typeface="Century"/>
              </a:rPr>
              <a:t>Lab</a:t>
            </a:r>
            <a:endParaRPr sz="3200">
              <a:latin typeface="Century"/>
              <a:cs typeface="Century"/>
            </a:endParaRPr>
          </a:p>
        </p:txBody>
      </p:sp>
      <p:sp>
        <p:nvSpPr>
          <p:cNvPr id="3" name="object 3" descr="$PPTXTitle"/>
          <p:cNvSpPr txBox="1">
            <a:spLocks noGrp="1"/>
          </p:cNvSpPr>
          <p:nvPr>
            <p:ph type="title"/>
          </p:nvPr>
        </p:nvSpPr>
        <p:spPr>
          <a:xfrm>
            <a:off x="1023917" y="1989202"/>
            <a:ext cx="17263745" cy="1873885"/>
          </a:xfrm>
          <a:prstGeom prst="rect">
            <a:avLst/>
          </a:prstGeom>
        </p:spPr>
        <p:txBody>
          <a:bodyPr vert="horz" wrap="square" lIns="0" tIns="107950" rIns="0" bIns="0" rtlCol="0">
            <a:spAutoFit/>
          </a:bodyPr>
          <a:lstStyle/>
          <a:p>
            <a:pPr marL="12700" marR="5080">
              <a:lnSpc>
                <a:spcPts val="6950"/>
              </a:lnSpc>
              <a:spcBef>
                <a:spcPts val="850"/>
              </a:spcBef>
            </a:pPr>
            <a:r>
              <a:rPr sz="6300" spc="235" dirty="0">
                <a:latin typeface="Rockwell"/>
                <a:cs typeface="Rockwell"/>
              </a:rPr>
              <a:t>How</a:t>
            </a:r>
            <a:r>
              <a:rPr sz="6300" spc="30" dirty="0">
                <a:latin typeface="Rockwell"/>
                <a:cs typeface="Rockwell"/>
              </a:rPr>
              <a:t> </a:t>
            </a:r>
            <a:r>
              <a:rPr sz="6300" spc="305" dirty="0">
                <a:latin typeface="Rockwell"/>
                <a:cs typeface="Rockwell"/>
              </a:rPr>
              <a:t>Can</a:t>
            </a:r>
            <a:r>
              <a:rPr sz="6300" spc="-520" dirty="0">
                <a:latin typeface="Rockwell"/>
                <a:cs typeface="Rockwell"/>
              </a:rPr>
              <a:t> </a:t>
            </a:r>
            <a:r>
              <a:rPr sz="6300" spc="-320" dirty="0">
                <a:latin typeface="Rockwell"/>
                <a:cs typeface="Rockwell"/>
              </a:rPr>
              <a:t>W</a:t>
            </a:r>
            <a:r>
              <a:rPr sz="6300" spc="315" dirty="0">
                <a:latin typeface="Rockwell"/>
                <a:cs typeface="Rockwell"/>
              </a:rPr>
              <a:t>e</a:t>
            </a:r>
            <a:r>
              <a:rPr sz="6300" spc="35" dirty="0">
                <a:latin typeface="Rockwell"/>
                <a:cs typeface="Rockwell"/>
              </a:rPr>
              <a:t> </a:t>
            </a:r>
            <a:r>
              <a:rPr sz="6300" spc="130" dirty="0">
                <a:latin typeface="Rockwell"/>
                <a:cs typeface="Rockwell"/>
              </a:rPr>
              <a:t>Improve</a:t>
            </a:r>
            <a:r>
              <a:rPr sz="6300" spc="35" dirty="0">
                <a:latin typeface="Rockwell"/>
                <a:cs typeface="Rockwell"/>
              </a:rPr>
              <a:t> </a:t>
            </a:r>
            <a:r>
              <a:rPr sz="6300" spc="135" dirty="0">
                <a:latin typeface="Rockwell"/>
                <a:cs typeface="Rockwell"/>
              </a:rPr>
              <a:t>Parental</a:t>
            </a:r>
            <a:r>
              <a:rPr sz="6300" spc="35" dirty="0">
                <a:latin typeface="Rockwell"/>
                <a:cs typeface="Rockwell"/>
              </a:rPr>
              <a:t> </a:t>
            </a:r>
            <a:r>
              <a:rPr sz="6300" spc="95" dirty="0">
                <a:latin typeface="Rockwell"/>
                <a:cs typeface="Rockwell"/>
              </a:rPr>
              <a:t>Controls</a:t>
            </a:r>
            <a:r>
              <a:rPr sz="6300" spc="35" dirty="0">
                <a:latin typeface="Rockwell"/>
                <a:cs typeface="Rockwell"/>
              </a:rPr>
              <a:t> </a:t>
            </a:r>
            <a:r>
              <a:rPr sz="6300" spc="170" dirty="0">
                <a:latin typeface="Rockwell"/>
                <a:cs typeface="Rockwell"/>
              </a:rPr>
              <a:t>to </a:t>
            </a:r>
            <a:r>
              <a:rPr sz="6300" spc="150" dirty="0">
                <a:latin typeface="Rockwell"/>
                <a:cs typeface="Rockwell"/>
              </a:rPr>
              <a:t>Make</a:t>
            </a:r>
            <a:r>
              <a:rPr sz="6300" spc="10" dirty="0">
                <a:latin typeface="Rockwell"/>
                <a:cs typeface="Rockwell"/>
              </a:rPr>
              <a:t> </a:t>
            </a:r>
            <a:r>
              <a:rPr sz="6300" spc="240" dirty="0">
                <a:latin typeface="Rockwell"/>
                <a:cs typeface="Rockwell"/>
              </a:rPr>
              <a:t>them</a:t>
            </a:r>
            <a:r>
              <a:rPr sz="6300" spc="-540" dirty="0">
                <a:latin typeface="Rockwell"/>
                <a:cs typeface="Rockwell"/>
              </a:rPr>
              <a:t> </a:t>
            </a:r>
            <a:r>
              <a:rPr sz="6300" spc="-365" dirty="0">
                <a:latin typeface="Rockwell"/>
                <a:cs typeface="Rockwell"/>
              </a:rPr>
              <a:t>W</a:t>
            </a:r>
            <a:r>
              <a:rPr sz="6300" spc="120" dirty="0">
                <a:latin typeface="Rockwell"/>
                <a:cs typeface="Rockwell"/>
              </a:rPr>
              <a:t>o</a:t>
            </a:r>
            <a:r>
              <a:rPr sz="6300" spc="-35" dirty="0">
                <a:latin typeface="Rockwell"/>
                <a:cs typeface="Rockwell"/>
              </a:rPr>
              <a:t>r</a:t>
            </a:r>
            <a:r>
              <a:rPr sz="6300" spc="275" dirty="0">
                <a:latin typeface="Rockwell"/>
                <a:cs typeface="Rockwell"/>
              </a:rPr>
              <a:t>k</a:t>
            </a:r>
            <a:r>
              <a:rPr sz="6300" spc="15" dirty="0">
                <a:latin typeface="Rockwell"/>
                <a:cs typeface="Rockwell"/>
              </a:rPr>
              <a:t> </a:t>
            </a:r>
            <a:r>
              <a:rPr sz="6300" spc="110" dirty="0">
                <a:latin typeface="Rockwell"/>
                <a:cs typeface="Rockwell"/>
              </a:rPr>
              <a:t>for</a:t>
            </a:r>
            <a:r>
              <a:rPr sz="6300" spc="10" dirty="0">
                <a:latin typeface="Rockwell"/>
                <a:cs typeface="Rockwell"/>
              </a:rPr>
              <a:t> </a:t>
            </a:r>
            <a:r>
              <a:rPr sz="6300" spc="180" dirty="0">
                <a:latin typeface="Rockwell"/>
                <a:cs typeface="Rockwell"/>
              </a:rPr>
              <a:t>the</a:t>
            </a:r>
            <a:r>
              <a:rPr sz="6300" spc="10" dirty="0">
                <a:latin typeface="Rockwell"/>
                <a:cs typeface="Rockwell"/>
              </a:rPr>
              <a:t> </a:t>
            </a:r>
            <a:r>
              <a:rPr sz="6300" spc="170" dirty="0">
                <a:latin typeface="Rockwell"/>
                <a:cs typeface="Rockwell"/>
              </a:rPr>
              <a:t>Entire</a:t>
            </a:r>
            <a:r>
              <a:rPr sz="6300" spc="15" dirty="0">
                <a:latin typeface="Rockwell"/>
                <a:cs typeface="Rockwell"/>
              </a:rPr>
              <a:t> </a:t>
            </a:r>
            <a:r>
              <a:rPr sz="6300" spc="-305" dirty="0">
                <a:latin typeface="Rockwell"/>
                <a:cs typeface="Rockwell"/>
              </a:rPr>
              <a:t>F</a:t>
            </a:r>
            <a:r>
              <a:rPr sz="6300" spc="204" dirty="0">
                <a:latin typeface="Rockwell"/>
                <a:cs typeface="Rockwell"/>
              </a:rPr>
              <a:t>a</a:t>
            </a:r>
            <a:r>
              <a:rPr sz="6300" spc="210" dirty="0">
                <a:latin typeface="Rockwell"/>
                <a:cs typeface="Rockwell"/>
              </a:rPr>
              <a:t>m</a:t>
            </a:r>
            <a:r>
              <a:rPr sz="6300" spc="204" dirty="0">
                <a:latin typeface="Rockwell"/>
                <a:cs typeface="Rockwell"/>
              </a:rPr>
              <a:t>i</a:t>
            </a:r>
            <a:r>
              <a:rPr sz="6300" spc="80" dirty="0">
                <a:latin typeface="Rockwell"/>
                <a:cs typeface="Rockwell"/>
              </a:rPr>
              <a:t>l</a:t>
            </a:r>
            <a:r>
              <a:rPr sz="6300" spc="204" dirty="0">
                <a:latin typeface="Rockwell"/>
                <a:cs typeface="Rockwell"/>
              </a:rPr>
              <a:t>y</a:t>
            </a:r>
            <a:r>
              <a:rPr sz="6300" spc="270" dirty="0">
                <a:latin typeface="Rockwell"/>
                <a:cs typeface="Rockwell"/>
              </a:rPr>
              <a:t>?</a:t>
            </a:r>
            <a:endParaRPr sz="6300">
              <a:latin typeface="Rockwell"/>
              <a:cs typeface="Rockwell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29805" y="10077727"/>
            <a:ext cx="2370426" cy="808517"/>
          </a:xfrm>
          <a:prstGeom prst="rect">
            <a:avLst/>
          </a:prstGeom>
        </p:spPr>
      </p:pic>
      <p:pic>
        <p:nvPicPr>
          <p:cNvPr id="5" name="object 5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6349868" y="10194547"/>
            <a:ext cx="3119364" cy="593253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7907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7000" dirty="0"/>
              <a:t>3.</a:t>
            </a:r>
            <a:r>
              <a:rPr sz="7000" spc="-425" dirty="0"/>
              <a:t> </a:t>
            </a:r>
            <a:r>
              <a:rPr sz="7000" spc="-145" dirty="0"/>
              <a:t>Standards</a:t>
            </a:r>
            <a:endParaRPr sz="7000"/>
          </a:p>
        </p:txBody>
      </p:sp>
      <p:grpSp>
        <p:nvGrpSpPr>
          <p:cNvPr id="3" name="object 3"/>
          <p:cNvGrpSpPr/>
          <p:nvPr/>
        </p:nvGrpSpPr>
        <p:grpSpPr>
          <a:xfrm>
            <a:off x="10590641" y="2428735"/>
            <a:ext cx="5401310" cy="6329045"/>
            <a:chOff x="10590641" y="2428735"/>
            <a:chExt cx="5401310" cy="6329045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0590641" y="2428735"/>
              <a:ext cx="5401145" cy="6328884"/>
            </a:xfrm>
            <a:prstGeom prst="rect">
              <a:avLst/>
            </a:prstGeom>
          </p:spPr>
        </p:pic>
        <p:pic>
          <p:nvPicPr>
            <p:cNvPr id="5" name="object 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0800058" y="2533444"/>
              <a:ext cx="4982310" cy="5910049"/>
            </a:xfrm>
            <a:prstGeom prst="rect">
              <a:avLst/>
            </a:prstGeom>
          </p:spPr>
        </p:pic>
      </p:grpSp>
      <p:pic>
        <p:nvPicPr>
          <p:cNvPr id="6" name="object 6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529805" y="10077727"/>
            <a:ext cx="2370426" cy="808517"/>
          </a:xfrm>
          <a:prstGeom prst="rect">
            <a:avLst/>
          </a:prstGeom>
        </p:spPr>
      </p:pic>
      <p:pic>
        <p:nvPicPr>
          <p:cNvPr id="7" name="object 7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16349868" y="10194547"/>
            <a:ext cx="3119364" cy="593253"/>
          </a:xfrm>
          <a:prstGeom prst="rect">
            <a:avLst/>
          </a:prstGeom>
        </p:spPr>
      </p:pic>
      <p:pic>
        <p:nvPicPr>
          <p:cNvPr id="8" name="object 8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4110961" y="2602238"/>
            <a:ext cx="3119364" cy="6104080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7907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7000" dirty="0"/>
              <a:t>3.</a:t>
            </a:r>
            <a:r>
              <a:rPr sz="7000" spc="-425" dirty="0"/>
              <a:t> </a:t>
            </a:r>
            <a:r>
              <a:rPr sz="7000" spc="-145" dirty="0"/>
              <a:t>Standards</a:t>
            </a:r>
            <a:endParaRPr sz="7000"/>
          </a:p>
        </p:txBody>
      </p:sp>
      <p:grpSp>
        <p:nvGrpSpPr>
          <p:cNvPr id="3" name="object 3"/>
          <p:cNvGrpSpPr/>
          <p:nvPr/>
        </p:nvGrpSpPr>
        <p:grpSpPr>
          <a:xfrm>
            <a:off x="1010304" y="5525895"/>
            <a:ext cx="3538220" cy="4119245"/>
            <a:chOff x="1010304" y="5525895"/>
            <a:chExt cx="3538220" cy="4119245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010304" y="5525895"/>
              <a:ext cx="3538200" cy="4119047"/>
            </a:xfrm>
            <a:prstGeom prst="rect">
              <a:avLst/>
            </a:prstGeom>
          </p:spPr>
        </p:pic>
        <p:pic>
          <p:nvPicPr>
            <p:cNvPr id="5" name="object 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219721" y="5630604"/>
              <a:ext cx="3119364" cy="3700211"/>
            </a:xfrm>
            <a:prstGeom prst="rect">
              <a:avLst/>
            </a:prstGeom>
          </p:spPr>
        </p:pic>
      </p:grpSp>
      <p:sp>
        <p:nvSpPr>
          <p:cNvPr id="6" name="object 6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3993515" marR="1145540" algn="ctr">
              <a:lnSpc>
                <a:spcPct val="100000"/>
              </a:lnSpc>
              <a:spcBef>
                <a:spcPts val="114"/>
              </a:spcBef>
            </a:pPr>
            <a:r>
              <a:rPr u="sng" dirty="0">
                <a:uFill>
                  <a:solidFill>
                    <a:srgbClr val="000000"/>
                  </a:solidFill>
                </a:uFill>
              </a:rPr>
              <a:t>Simple</a:t>
            </a:r>
            <a:r>
              <a:rPr u="sng" spc="100" dirty="0">
                <a:uFill>
                  <a:solidFill>
                    <a:srgbClr val="000000"/>
                  </a:solidFill>
                </a:uFill>
              </a:rPr>
              <a:t> </a:t>
            </a:r>
            <a:r>
              <a:rPr u="sng" dirty="0">
                <a:uFill>
                  <a:solidFill>
                    <a:srgbClr val="000000"/>
                  </a:solidFill>
                </a:uFill>
              </a:rPr>
              <a:t>and</a:t>
            </a:r>
            <a:r>
              <a:rPr u="sng" spc="100" dirty="0">
                <a:uFill>
                  <a:solidFill>
                    <a:srgbClr val="000000"/>
                  </a:solidFill>
                </a:uFill>
              </a:rPr>
              <a:t> </a:t>
            </a:r>
            <a:r>
              <a:rPr u="sng" dirty="0">
                <a:uFill>
                  <a:solidFill>
                    <a:srgbClr val="000000"/>
                  </a:solidFill>
                </a:uFill>
              </a:rPr>
              <a:t>standardized</a:t>
            </a:r>
            <a:r>
              <a:rPr u="sng" spc="100" dirty="0">
                <a:uFill>
                  <a:solidFill>
                    <a:srgbClr val="000000"/>
                  </a:solidFill>
                </a:uFill>
              </a:rPr>
              <a:t> </a:t>
            </a:r>
            <a:r>
              <a:rPr u="sng" spc="-10" dirty="0">
                <a:uFill>
                  <a:solidFill>
                    <a:srgbClr val="000000"/>
                  </a:solidFill>
                </a:uFill>
              </a:rPr>
              <a:t>benchmark</a:t>
            </a:r>
          </a:p>
          <a:p>
            <a:pPr marL="4006215" marR="1139825">
              <a:lnSpc>
                <a:spcPct val="111600"/>
              </a:lnSpc>
              <a:spcBef>
                <a:spcPts val="3435"/>
              </a:spcBef>
            </a:pPr>
            <a:r>
              <a:rPr sz="4000" spc="-20" dirty="0">
                <a:latin typeface="Verdana"/>
                <a:cs typeface="Verdana"/>
              </a:rPr>
              <a:t>Can</a:t>
            </a:r>
            <a:r>
              <a:rPr sz="4000" spc="-380" dirty="0">
                <a:latin typeface="Verdana"/>
                <a:cs typeface="Verdana"/>
              </a:rPr>
              <a:t> </a:t>
            </a:r>
            <a:r>
              <a:rPr sz="4000" spc="-195" dirty="0">
                <a:latin typeface="Verdana"/>
                <a:cs typeface="Verdana"/>
              </a:rPr>
              <a:t>we</a:t>
            </a:r>
            <a:r>
              <a:rPr sz="4000" spc="-380" dirty="0">
                <a:latin typeface="Verdana"/>
                <a:cs typeface="Verdana"/>
              </a:rPr>
              <a:t> </a:t>
            </a:r>
            <a:r>
              <a:rPr sz="4000" spc="-140" dirty="0">
                <a:latin typeface="Verdana"/>
                <a:cs typeface="Verdana"/>
              </a:rPr>
              <a:t>create</a:t>
            </a:r>
            <a:r>
              <a:rPr sz="4000" spc="-375" dirty="0">
                <a:latin typeface="Verdana"/>
                <a:cs typeface="Verdana"/>
              </a:rPr>
              <a:t> </a:t>
            </a:r>
            <a:r>
              <a:rPr sz="4000" i="1" spc="-190" dirty="0">
                <a:latin typeface="Verdana"/>
                <a:cs typeface="Verdana"/>
              </a:rPr>
              <a:t>Digital</a:t>
            </a:r>
            <a:r>
              <a:rPr sz="4000" i="1" spc="-380" dirty="0">
                <a:latin typeface="Verdana"/>
                <a:cs typeface="Verdana"/>
              </a:rPr>
              <a:t> </a:t>
            </a:r>
            <a:r>
              <a:rPr sz="4000" i="1" spc="-220" dirty="0">
                <a:latin typeface="Verdana"/>
                <a:cs typeface="Verdana"/>
              </a:rPr>
              <a:t>Nutrition</a:t>
            </a:r>
            <a:r>
              <a:rPr sz="4000" i="1" spc="-380" dirty="0">
                <a:latin typeface="Verdana"/>
                <a:cs typeface="Verdana"/>
              </a:rPr>
              <a:t> </a:t>
            </a:r>
            <a:r>
              <a:rPr sz="4000" i="1" spc="-140" dirty="0">
                <a:latin typeface="Verdana"/>
                <a:cs typeface="Verdana"/>
              </a:rPr>
              <a:t>Facts</a:t>
            </a:r>
            <a:r>
              <a:rPr sz="4000" i="1" spc="-375" dirty="0">
                <a:latin typeface="Verdana"/>
                <a:cs typeface="Verdana"/>
              </a:rPr>
              <a:t> </a:t>
            </a:r>
            <a:r>
              <a:rPr sz="4000" spc="-65" dirty="0">
                <a:latin typeface="Verdana"/>
                <a:cs typeface="Verdana"/>
              </a:rPr>
              <a:t>and</a:t>
            </a:r>
            <a:r>
              <a:rPr sz="4000" spc="-380" dirty="0">
                <a:latin typeface="Verdana"/>
                <a:cs typeface="Verdana"/>
              </a:rPr>
              <a:t> </a:t>
            </a:r>
            <a:r>
              <a:rPr sz="4000" dirty="0">
                <a:latin typeface="Verdana"/>
                <a:cs typeface="Verdana"/>
              </a:rPr>
              <a:t>a</a:t>
            </a:r>
            <a:r>
              <a:rPr sz="4000" spc="-375" dirty="0">
                <a:latin typeface="Verdana"/>
                <a:cs typeface="Verdana"/>
              </a:rPr>
              <a:t> </a:t>
            </a:r>
            <a:r>
              <a:rPr sz="4000" i="1" spc="-190" dirty="0">
                <a:latin typeface="Verdana"/>
                <a:cs typeface="Verdana"/>
              </a:rPr>
              <a:t>Digital</a:t>
            </a:r>
            <a:r>
              <a:rPr sz="4000" i="1" spc="-380" dirty="0">
                <a:latin typeface="Verdana"/>
                <a:cs typeface="Verdana"/>
              </a:rPr>
              <a:t> </a:t>
            </a:r>
            <a:r>
              <a:rPr sz="4000" i="1" spc="-315" dirty="0">
                <a:latin typeface="Verdana"/>
                <a:cs typeface="Verdana"/>
              </a:rPr>
              <a:t>BMI</a:t>
            </a:r>
            <a:r>
              <a:rPr sz="4000" i="1" spc="-380" dirty="0">
                <a:latin typeface="Verdana"/>
                <a:cs typeface="Verdana"/>
              </a:rPr>
              <a:t> </a:t>
            </a:r>
            <a:r>
              <a:rPr sz="4000" spc="-25" dirty="0">
                <a:latin typeface="Verdana"/>
                <a:cs typeface="Verdana"/>
              </a:rPr>
              <a:t>to </a:t>
            </a:r>
            <a:r>
              <a:rPr sz="4000" spc="-210" dirty="0">
                <a:latin typeface="Verdana"/>
                <a:cs typeface="Verdana"/>
              </a:rPr>
              <a:t>measure</a:t>
            </a:r>
            <a:r>
              <a:rPr sz="4000" spc="-350" dirty="0">
                <a:latin typeface="Verdana"/>
                <a:cs typeface="Verdana"/>
              </a:rPr>
              <a:t> </a:t>
            </a:r>
            <a:r>
              <a:rPr sz="4000" spc="-220" dirty="0">
                <a:latin typeface="Verdana"/>
                <a:cs typeface="Verdana"/>
              </a:rPr>
              <a:t>children’s</a:t>
            </a:r>
            <a:r>
              <a:rPr sz="4000" spc="-350" dirty="0">
                <a:latin typeface="Verdana"/>
                <a:cs typeface="Verdana"/>
              </a:rPr>
              <a:t> </a:t>
            </a:r>
            <a:r>
              <a:rPr sz="4000" spc="-170" dirty="0">
                <a:latin typeface="Verdana"/>
                <a:cs typeface="Verdana"/>
              </a:rPr>
              <a:t>online</a:t>
            </a:r>
            <a:r>
              <a:rPr sz="4000" spc="-350" dirty="0">
                <a:latin typeface="Verdana"/>
                <a:cs typeface="Verdana"/>
              </a:rPr>
              <a:t> </a:t>
            </a:r>
            <a:r>
              <a:rPr sz="4000" spc="-70" dirty="0">
                <a:latin typeface="Verdana"/>
                <a:cs typeface="Verdana"/>
              </a:rPr>
              <a:t>experience?</a:t>
            </a:r>
            <a:endParaRPr sz="4000">
              <a:latin typeface="Verdana"/>
              <a:cs typeface="Verdana"/>
            </a:endParaRPr>
          </a:p>
          <a:p>
            <a:pPr marL="4006215" marR="286385">
              <a:lnSpc>
                <a:spcPct val="111600"/>
              </a:lnSpc>
              <a:spcBef>
                <a:spcPts val="3879"/>
              </a:spcBef>
            </a:pPr>
            <a:r>
              <a:rPr sz="4000" spc="-20" dirty="0">
                <a:latin typeface="Verdana"/>
                <a:cs typeface="Verdana"/>
              </a:rPr>
              <a:t>Can</a:t>
            </a:r>
            <a:r>
              <a:rPr sz="4000" spc="-375" dirty="0">
                <a:latin typeface="Verdana"/>
                <a:cs typeface="Verdana"/>
              </a:rPr>
              <a:t> </a:t>
            </a:r>
            <a:r>
              <a:rPr sz="4000" spc="-195" dirty="0">
                <a:latin typeface="Verdana"/>
                <a:cs typeface="Verdana"/>
              </a:rPr>
              <a:t>we</a:t>
            </a:r>
            <a:r>
              <a:rPr sz="4000" spc="-375" dirty="0">
                <a:latin typeface="Verdana"/>
                <a:cs typeface="Verdana"/>
              </a:rPr>
              <a:t> </a:t>
            </a:r>
            <a:r>
              <a:rPr sz="4000" spc="-235" dirty="0">
                <a:latin typeface="Verdana"/>
                <a:cs typeface="Verdana"/>
              </a:rPr>
              <a:t>require</a:t>
            </a:r>
            <a:r>
              <a:rPr sz="4000" spc="-375" dirty="0">
                <a:latin typeface="Verdana"/>
                <a:cs typeface="Verdana"/>
              </a:rPr>
              <a:t> </a:t>
            </a:r>
            <a:r>
              <a:rPr sz="4000" spc="-170" dirty="0">
                <a:latin typeface="Verdana"/>
                <a:cs typeface="Verdana"/>
              </a:rPr>
              <a:t>platforms</a:t>
            </a:r>
            <a:r>
              <a:rPr sz="4000" spc="-375" dirty="0">
                <a:latin typeface="Verdana"/>
                <a:cs typeface="Verdana"/>
              </a:rPr>
              <a:t> </a:t>
            </a:r>
            <a:r>
              <a:rPr sz="4000" spc="-155" dirty="0">
                <a:latin typeface="Verdana"/>
                <a:cs typeface="Verdana"/>
              </a:rPr>
              <a:t>to</a:t>
            </a:r>
            <a:r>
              <a:rPr sz="4000" spc="-375" dirty="0">
                <a:latin typeface="Verdana"/>
                <a:cs typeface="Verdana"/>
              </a:rPr>
              <a:t> </a:t>
            </a:r>
            <a:r>
              <a:rPr sz="4000" spc="-85" dirty="0">
                <a:latin typeface="Verdana"/>
                <a:cs typeface="Verdana"/>
              </a:rPr>
              <a:t>calculate</a:t>
            </a:r>
            <a:r>
              <a:rPr sz="4000" spc="-375" dirty="0">
                <a:latin typeface="Verdana"/>
                <a:cs typeface="Verdana"/>
              </a:rPr>
              <a:t> </a:t>
            </a:r>
            <a:r>
              <a:rPr sz="4000" spc="-65" dirty="0">
                <a:latin typeface="Verdana"/>
                <a:cs typeface="Verdana"/>
              </a:rPr>
              <a:t>and</a:t>
            </a:r>
            <a:r>
              <a:rPr sz="4000" spc="-375" dirty="0">
                <a:latin typeface="Verdana"/>
                <a:cs typeface="Verdana"/>
              </a:rPr>
              <a:t> </a:t>
            </a:r>
            <a:r>
              <a:rPr sz="4000" spc="-195" dirty="0">
                <a:latin typeface="Verdana"/>
                <a:cs typeface="Verdana"/>
              </a:rPr>
              <a:t>report</a:t>
            </a:r>
            <a:r>
              <a:rPr sz="4000" spc="-370" dirty="0">
                <a:latin typeface="Verdana"/>
                <a:cs typeface="Verdana"/>
              </a:rPr>
              <a:t> </a:t>
            </a:r>
            <a:r>
              <a:rPr sz="4000" spc="-225" dirty="0">
                <a:latin typeface="Verdana"/>
                <a:cs typeface="Verdana"/>
              </a:rPr>
              <a:t>this</a:t>
            </a:r>
            <a:r>
              <a:rPr sz="4000" spc="-375" dirty="0">
                <a:latin typeface="Verdana"/>
                <a:cs typeface="Verdana"/>
              </a:rPr>
              <a:t> </a:t>
            </a:r>
            <a:r>
              <a:rPr sz="4000" spc="-10" dirty="0">
                <a:latin typeface="Verdana"/>
                <a:cs typeface="Verdana"/>
              </a:rPr>
              <a:t>index </a:t>
            </a:r>
            <a:r>
              <a:rPr sz="4000" spc="-160" dirty="0">
                <a:latin typeface="Verdana"/>
                <a:cs typeface="Verdana"/>
              </a:rPr>
              <a:t>via</a:t>
            </a:r>
            <a:r>
              <a:rPr sz="4000" spc="-355" dirty="0">
                <a:latin typeface="Verdana"/>
                <a:cs typeface="Verdana"/>
              </a:rPr>
              <a:t> </a:t>
            </a:r>
            <a:r>
              <a:rPr sz="4000" spc="-155" dirty="0">
                <a:latin typeface="Verdana"/>
                <a:cs typeface="Verdana"/>
              </a:rPr>
              <a:t>dashboards,</a:t>
            </a:r>
            <a:r>
              <a:rPr sz="4000" spc="-350" dirty="0">
                <a:latin typeface="Verdana"/>
                <a:cs typeface="Verdana"/>
              </a:rPr>
              <a:t> </a:t>
            </a:r>
            <a:r>
              <a:rPr sz="4000" spc="-170" dirty="0">
                <a:latin typeface="Verdana"/>
                <a:cs typeface="Verdana"/>
              </a:rPr>
              <a:t>empowering</a:t>
            </a:r>
            <a:r>
              <a:rPr sz="4000" spc="-355" dirty="0">
                <a:latin typeface="Verdana"/>
                <a:cs typeface="Verdana"/>
              </a:rPr>
              <a:t> </a:t>
            </a:r>
            <a:r>
              <a:rPr sz="4000" spc="-180" dirty="0">
                <a:latin typeface="Verdana"/>
                <a:cs typeface="Verdana"/>
              </a:rPr>
              <a:t>parents</a:t>
            </a:r>
            <a:r>
              <a:rPr sz="4000" spc="-350" dirty="0">
                <a:latin typeface="Verdana"/>
                <a:cs typeface="Verdana"/>
              </a:rPr>
              <a:t> </a:t>
            </a:r>
            <a:r>
              <a:rPr sz="4000" spc="-200" dirty="0">
                <a:latin typeface="Verdana"/>
                <a:cs typeface="Verdana"/>
              </a:rPr>
              <a:t>with</a:t>
            </a:r>
            <a:r>
              <a:rPr sz="4000" spc="-350" dirty="0">
                <a:latin typeface="Verdana"/>
                <a:cs typeface="Verdana"/>
              </a:rPr>
              <a:t> </a:t>
            </a:r>
            <a:r>
              <a:rPr sz="4000" spc="-225" dirty="0">
                <a:latin typeface="Verdana"/>
                <a:cs typeface="Verdana"/>
              </a:rPr>
              <a:t>clear,</a:t>
            </a:r>
            <a:r>
              <a:rPr sz="4000" spc="-355" dirty="0">
                <a:latin typeface="Verdana"/>
                <a:cs typeface="Verdana"/>
              </a:rPr>
              <a:t> </a:t>
            </a:r>
            <a:r>
              <a:rPr sz="4000" spc="-240" dirty="0">
                <a:latin typeface="Verdana"/>
                <a:cs typeface="Verdana"/>
              </a:rPr>
              <a:t>at-</a:t>
            </a:r>
            <a:r>
              <a:rPr sz="4000" spc="-114" dirty="0">
                <a:latin typeface="Verdana"/>
                <a:cs typeface="Verdana"/>
              </a:rPr>
              <a:t>a-</a:t>
            </a:r>
            <a:r>
              <a:rPr sz="4000" spc="-55" dirty="0">
                <a:latin typeface="Verdana"/>
                <a:cs typeface="Verdana"/>
              </a:rPr>
              <a:t>glance </a:t>
            </a:r>
            <a:r>
              <a:rPr sz="4000" spc="-100" dirty="0">
                <a:latin typeface="Verdana"/>
                <a:cs typeface="Verdana"/>
              </a:rPr>
              <a:t>insights?</a:t>
            </a:r>
            <a:endParaRPr sz="4000">
              <a:latin typeface="Verdana"/>
              <a:cs typeface="Verdana"/>
            </a:endParaRPr>
          </a:p>
          <a:p>
            <a:pPr marL="4006215" marR="5080">
              <a:lnSpc>
                <a:spcPct val="111600"/>
              </a:lnSpc>
              <a:spcBef>
                <a:spcPts val="3875"/>
              </a:spcBef>
            </a:pPr>
            <a:r>
              <a:rPr sz="4000" spc="-200" dirty="0">
                <a:latin typeface="Verdana"/>
                <a:cs typeface="Verdana"/>
              </a:rPr>
              <a:t>Researchers</a:t>
            </a:r>
            <a:r>
              <a:rPr sz="4000" spc="-360" dirty="0">
                <a:latin typeface="Verdana"/>
                <a:cs typeface="Verdana"/>
              </a:rPr>
              <a:t> </a:t>
            </a:r>
            <a:r>
              <a:rPr sz="4000" spc="-65" dirty="0">
                <a:latin typeface="Verdana"/>
                <a:cs typeface="Verdana"/>
              </a:rPr>
              <a:t>and</a:t>
            </a:r>
            <a:r>
              <a:rPr sz="4000" spc="-355" dirty="0">
                <a:latin typeface="Verdana"/>
                <a:cs typeface="Verdana"/>
              </a:rPr>
              <a:t> </a:t>
            </a:r>
            <a:r>
              <a:rPr sz="4000" spc="-190" dirty="0">
                <a:latin typeface="Verdana"/>
                <a:cs typeface="Verdana"/>
              </a:rPr>
              <a:t>policymakers</a:t>
            </a:r>
            <a:r>
              <a:rPr sz="4000" spc="-355" dirty="0">
                <a:latin typeface="Verdana"/>
                <a:cs typeface="Verdana"/>
              </a:rPr>
              <a:t> </a:t>
            </a:r>
            <a:r>
              <a:rPr sz="4000" spc="-150" dirty="0">
                <a:latin typeface="Verdana"/>
                <a:cs typeface="Verdana"/>
              </a:rPr>
              <a:t>would</a:t>
            </a:r>
            <a:r>
              <a:rPr sz="4000" spc="-360" dirty="0">
                <a:latin typeface="Verdana"/>
                <a:cs typeface="Verdana"/>
              </a:rPr>
              <a:t> </a:t>
            </a:r>
            <a:r>
              <a:rPr sz="4000" spc="-55" dirty="0">
                <a:latin typeface="Verdana"/>
                <a:cs typeface="Verdana"/>
              </a:rPr>
              <a:t>access</a:t>
            </a:r>
            <a:r>
              <a:rPr sz="4000" spc="-355" dirty="0">
                <a:latin typeface="Verdana"/>
                <a:cs typeface="Verdana"/>
              </a:rPr>
              <a:t> </a:t>
            </a:r>
            <a:r>
              <a:rPr sz="4000" spc="-10" dirty="0">
                <a:latin typeface="Verdana"/>
                <a:cs typeface="Verdana"/>
              </a:rPr>
              <a:t>aggregated </a:t>
            </a:r>
            <a:r>
              <a:rPr sz="4000" spc="-65" dirty="0">
                <a:latin typeface="Verdana"/>
                <a:cs typeface="Verdana"/>
              </a:rPr>
              <a:t>data</a:t>
            </a:r>
            <a:r>
              <a:rPr sz="4000" spc="-365" dirty="0">
                <a:latin typeface="Verdana"/>
                <a:cs typeface="Verdana"/>
              </a:rPr>
              <a:t> </a:t>
            </a:r>
            <a:r>
              <a:rPr sz="4000" spc="-155" dirty="0">
                <a:latin typeface="Verdana"/>
                <a:cs typeface="Verdana"/>
              </a:rPr>
              <a:t>to</a:t>
            </a:r>
            <a:r>
              <a:rPr sz="4000" spc="-365" dirty="0">
                <a:latin typeface="Verdana"/>
                <a:cs typeface="Verdana"/>
              </a:rPr>
              <a:t> </a:t>
            </a:r>
            <a:r>
              <a:rPr sz="4000" spc="-180" dirty="0">
                <a:latin typeface="Verdana"/>
                <a:cs typeface="Verdana"/>
              </a:rPr>
              <a:t>track</a:t>
            </a:r>
            <a:r>
              <a:rPr sz="4000" spc="-365" dirty="0">
                <a:latin typeface="Verdana"/>
                <a:cs typeface="Verdana"/>
              </a:rPr>
              <a:t> </a:t>
            </a:r>
            <a:r>
              <a:rPr sz="4000" spc="-254" dirty="0">
                <a:latin typeface="Verdana"/>
                <a:cs typeface="Verdana"/>
              </a:rPr>
              <a:t>trends,</a:t>
            </a:r>
            <a:r>
              <a:rPr sz="4000" spc="-360" dirty="0">
                <a:latin typeface="Verdana"/>
                <a:cs typeface="Verdana"/>
              </a:rPr>
              <a:t> </a:t>
            </a:r>
            <a:r>
              <a:rPr sz="4000" spc="-215" dirty="0">
                <a:latin typeface="Verdana"/>
                <a:cs typeface="Verdana"/>
              </a:rPr>
              <a:t>refine</a:t>
            </a:r>
            <a:r>
              <a:rPr sz="4000" spc="-365" dirty="0">
                <a:latin typeface="Verdana"/>
                <a:cs typeface="Verdana"/>
              </a:rPr>
              <a:t> </a:t>
            </a:r>
            <a:r>
              <a:rPr sz="4000" spc="-210" dirty="0">
                <a:latin typeface="Verdana"/>
                <a:cs typeface="Verdana"/>
              </a:rPr>
              <a:t>guidelines,</a:t>
            </a:r>
            <a:r>
              <a:rPr sz="4000" spc="-365" dirty="0">
                <a:latin typeface="Verdana"/>
                <a:cs typeface="Verdana"/>
              </a:rPr>
              <a:t> </a:t>
            </a:r>
            <a:r>
              <a:rPr sz="4000" spc="-65" dirty="0">
                <a:latin typeface="Verdana"/>
                <a:cs typeface="Verdana"/>
              </a:rPr>
              <a:t>and</a:t>
            </a:r>
            <a:r>
              <a:rPr sz="4000" spc="-360" dirty="0">
                <a:latin typeface="Verdana"/>
                <a:cs typeface="Verdana"/>
              </a:rPr>
              <a:t> </a:t>
            </a:r>
            <a:r>
              <a:rPr sz="4000" spc="-145" dirty="0">
                <a:latin typeface="Verdana"/>
                <a:cs typeface="Verdana"/>
              </a:rPr>
              <a:t>enforce</a:t>
            </a:r>
            <a:r>
              <a:rPr sz="4000" spc="-365" dirty="0">
                <a:latin typeface="Verdana"/>
                <a:cs typeface="Verdana"/>
              </a:rPr>
              <a:t> </a:t>
            </a:r>
            <a:r>
              <a:rPr sz="4000" spc="-145" dirty="0">
                <a:latin typeface="Verdana"/>
                <a:cs typeface="Verdana"/>
              </a:rPr>
              <a:t>standards.</a:t>
            </a:r>
            <a:endParaRPr sz="4000">
              <a:latin typeface="Verdana"/>
              <a:cs typeface="Verdana"/>
            </a:endParaRPr>
          </a:p>
        </p:txBody>
      </p:sp>
      <p:pic>
        <p:nvPicPr>
          <p:cNvPr id="7" name="object 7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529805" y="10077727"/>
            <a:ext cx="2370426" cy="808517"/>
          </a:xfrm>
          <a:prstGeom prst="rect">
            <a:avLst/>
          </a:prstGeom>
        </p:spPr>
      </p:pic>
      <p:pic>
        <p:nvPicPr>
          <p:cNvPr id="8" name="object 8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16349868" y="10194547"/>
            <a:ext cx="3119364" cy="593253"/>
          </a:xfrm>
          <a:prstGeom prst="rect">
            <a:avLst/>
          </a:prstGeom>
        </p:spPr>
      </p:pic>
      <p:pic>
        <p:nvPicPr>
          <p:cNvPr id="9" name="object 9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1862223" y="2253486"/>
            <a:ext cx="1553429" cy="3039803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79368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7000" dirty="0"/>
              <a:t>4.</a:t>
            </a:r>
            <a:r>
              <a:rPr sz="7000" spc="-425" dirty="0"/>
              <a:t> </a:t>
            </a:r>
            <a:r>
              <a:rPr sz="7000" spc="-135" dirty="0"/>
              <a:t>Streamline</a:t>
            </a:r>
            <a:endParaRPr sz="7000"/>
          </a:p>
        </p:txBody>
      </p:sp>
      <p:grpSp>
        <p:nvGrpSpPr>
          <p:cNvPr id="3" name="object 3"/>
          <p:cNvGrpSpPr/>
          <p:nvPr/>
        </p:nvGrpSpPr>
        <p:grpSpPr>
          <a:xfrm>
            <a:off x="1903496" y="2676374"/>
            <a:ext cx="4316730" cy="1742439"/>
            <a:chOff x="1903496" y="2676374"/>
            <a:chExt cx="4316730" cy="1742439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903496" y="2676374"/>
              <a:ext cx="4316153" cy="1742202"/>
            </a:xfrm>
            <a:prstGeom prst="rect">
              <a:avLst/>
            </a:prstGeom>
          </p:spPr>
        </p:pic>
        <p:pic>
          <p:nvPicPr>
            <p:cNvPr id="5" name="object 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2112921" y="2781491"/>
              <a:ext cx="3897297" cy="1322450"/>
            </a:xfrm>
            <a:prstGeom prst="rect">
              <a:avLst/>
            </a:prstGeom>
          </p:spPr>
        </p:pic>
      </p:grpSp>
      <p:pic>
        <p:nvPicPr>
          <p:cNvPr id="6" name="object 6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529805" y="10077727"/>
            <a:ext cx="2370426" cy="808517"/>
          </a:xfrm>
          <a:prstGeom prst="rect">
            <a:avLst/>
          </a:prstGeom>
        </p:spPr>
      </p:pic>
      <p:pic>
        <p:nvPicPr>
          <p:cNvPr id="7" name="object 7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16349868" y="10194547"/>
            <a:ext cx="3119364" cy="593253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79368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7000" dirty="0"/>
              <a:t>4.</a:t>
            </a:r>
            <a:r>
              <a:rPr sz="7000" spc="-425" dirty="0"/>
              <a:t> </a:t>
            </a:r>
            <a:r>
              <a:rPr sz="7000" spc="-135" dirty="0"/>
              <a:t>Streamline</a:t>
            </a:r>
            <a:endParaRPr sz="7000"/>
          </a:p>
        </p:txBody>
      </p:sp>
      <p:grpSp>
        <p:nvGrpSpPr>
          <p:cNvPr id="3" name="object 3"/>
          <p:cNvGrpSpPr/>
          <p:nvPr/>
        </p:nvGrpSpPr>
        <p:grpSpPr>
          <a:xfrm>
            <a:off x="1692075" y="2541833"/>
            <a:ext cx="4316730" cy="1742439"/>
            <a:chOff x="1692075" y="2541833"/>
            <a:chExt cx="4316730" cy="1742439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692075" y="2541833"/>
              <a:ext cx="4316153" cy="1742202"/>
            </a:xfrm>
            <a:prstGeom prst="rect">
              <a:avLst/>
            </a:prstGeom>
          </p:spPr>
        </p:pic>
        <p:pic>
          <p:nvPicPr>
            <p:cNvPr id="5" name="object 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901501" y="2646950"/>
              <a:ext cx="3897297" cy="1322451"/>
            </a:xfrm>
            <a:prstGeom prst="rect">
              <a:avLst/>
            </a:prstGeom>
          </p:spPr>
        </p:pic>
      </p:grpSp>
      <p:sp>
        <p:nvSpPr>
          <p:cNvPr id="6" name="object 6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661557" rIns="0" bIns="0" rtlCol="0">
            <a:spAutoFit/>
          </a:bodyPr>
          <a:lstStyle/>
          <a:p>
            <a:pPr marL="7125334">
              <a:lnSpc>
                <a:spcPct val="100000"/>
              </a:lnSpc>
              <a:spcBef>
                <a:spcPts val="114"/>
              </a:spcBef>
            </a:pPr>
            <a:r>
              <a:rPr spc="-30" dirty="0"/>
              <a:t>Easy</a:t>
            </a:r>
            <a:r>
              <a:rPr spc="-85" dirty="0"/>
              <a:t> </a:t>
            </a:r>
            <a:r>
              <a:rPr spc="114" dirty="0"/>
              <a:t>to</a:t>
            </a:r>
            <a:r>
              <a:rPr spc="-85" dirty="0"/>
              <a:t> </a:t>
            </a:r>
            <a:r>
              <a:rPr dirty="0"/>
              <a:t>use,</a:t>
            </a:r>
            <a:r>
              <a:rPr spc="-85" dirty="0"/>
              <a:t> </a:t>
            </a:r>
            <a:r>
              <a:rPr spc="90" dirty="0"/>
              <a:t>one-</a:t>
            </a:r>
            <a:r>
              <a:rPr spc="85" dirty="0"/>
              <a:t>stop</a:t>
            </a:r>
            <a:r>
              <a:rPr spc="-85" dirty="0"/>
              <a:t> </a:t>
            </a:r>
            <a:r>
              <a:rPr spc="-10" dirty="0"/>
              <a:t>interface</a:t>
            </a:r>
          </a:p>
          <a:p>
            <a:pPr marL="12700" marR="1381760">
              <a:lnSpc>
                <a:spcPct val="187900"/>
              </a:lnSpc>
              <a:spcBef>
                <a:spcPts val="5020"/>
              </a:spcBef>
            </a:pPr>
            <a:r>
              <a:rPr sz="3900" spc="-170" dirty="0">
                <a:latin typeface="Verdana"/>
                <a:cs typeface="Verdana"/>
              </a:rPr>
              <a:t>What</a:t>
            </a:r>
            <a:r>
              <a:rPr sz="3900" spc="-370" dirty="0">
                <a:latin typeface="Verdana"/>
                <a:cs typeface="Verdana"/>
              </a:rPr>
              <a:t> </a:t>
            </a:r>
            <a:r>
              <a:rPr sz="3900" spc="-155" dirty="0">
                <a:latin typeface="Verdana"/>
                <a:cs typeface="Verdana"/>
              </a:rPr>
              <a:t>if</a:t>
            </a:r>
            <a:r>
              <a:rPr sz="3900" spc="-365" dirty="0">
                <a:latin typeface="Verdana"/>
                <a:cs typeface="Verdana"/>
              </a:rPr>
              <a:t> </a:t>
            </a:r>
            <a:r>
              <a:rPr sz="3900" spc="-190" dirty="0">
                <a:latin typeface="Verdana"/>
                <a:cs typeface="Verdana"/>
              </a:rPr>
              <a:t>setting</a:t>
            </a:r>
            <a:r>
              <a:rPr sz="3900" spc="-370" dirty="0">
                <a:latin typeface="Verdana"/>
                <a:cs typeface="Verdana"/>
              </a:rPr>
              <a:t> </a:t>
            </a:r>
            <a:r>
              <a:rPr sz="3900" spc="-130" dirty="0">
                <a:latin typeface="Verdana"/>
                <a:cs typeface="Verdana"/>
              </a:rPr>
              <a:t>up</a:t>
            </a:r>
            <a:r>
              <a:rPr sz="3900" spc="-365" dirty="0">
                <a:latin typeface="Verdana"/>
                <a:cs typeface="Verdana"/>
              </a:rPr>
              <a:t> </a:t>
            </a:r>
            <a:r>
              <a:rPr sz="3900" spc="-165" dirty="0">
                <a:latin typeface="Verdana"/>
                <a:cs typeface="Verdana"/>
              </a:rPr>
              <a:t>parental</a:t>
            </a:r>
            <a:r>
              <a:rPr sz="3900" spc="-370" dirty="0">
                <a:latin typeface="Verdana"/>
                <a:cs typeface="Verdana"/>
              </a:rPr>
              <a:t> </a:t>
            </a:r>
            <a:r>
              <a:rPr sz="3900" spc="-165" dirty="0">
                <a:latin typeface="Verdana"/>
                <a:cs typeface="Verdana"/>
              </a:rPr>
              <a:t>controls</a:t>
            </a:r>
            <a:r>
              <a:rPr sz="3900" spc="-365" dirty="0">
                <a:latin typeface="Verdana"/>
                <a:cs typeface="Verdana"/>
              </a:rPr>
              <a:t> </a:t>
            </a:r>
            <a:r>
              <a:rPr sz="3900" spc="-150" dirty="0">
                <a:latin typeface="Verdana"/>
                <a:cs typeface="Verdana"/>
              </a:rPr>
              <a:t>was</a:t>
            </a:r>
            <a:r>
              <a:rPr sz="3900" spc="-370" dirty="0">
                <a:latin typeface="Verdana"/>
                <a:cs typeface="Verdana"/>
              </a:rPr>
              <a:t> </a:t>
            </a:r>
            <a:r>
              <a:rPr sz="3900" spc="-120" dirty="0">
                <a:latin typeface="Verdana"/>
                <a:cs typeface="Verdana"/>
              </a:rPr>
              <a:t>as</a:t>
            </a:r>
            <a:r>
              <a:rPr sz="3900" spc="-365" dirty="0">
                <a:latin typeface="Verdana"/>
                <a:cs typeface="Verdana"/>
              </a:rPr>
              <a:t> </a:t>
            </a:r>
            <a:r>
              <a:rPr sz="3900" spc="-235" dirty="0">
                <a:latin typeface="Verdana"/>
                <a:cs typeface="Verdana"/>
              </a:rPr>
              <a:t>eﬀortless</a:t>
            </a:r>
            <a:r>
              <a:rPr sz="3900" spc="-370" dirty="0">
                <a:latin typeface="Verdana"/>
                <a:cs typeface="Verdana"/>
              </a:rPr>
              <a:t> </a:t>
            </a:r>
            <a:r>
              <a:rPr sz="3900" spc="-120" dirty="0">
                <a:latin typeface="Verdana"/>
                <a:cs typeface="Verdana"/>
              </a:rPr>
              <a:t>as</a:t>
            </a:r>
            <a:r>
              <a:rPr sz="3900" spc="-365" dirty="0">
                <a:latin typeface="Verdana"/>
                <a:cs typeface="Verdana"/>
              </a:rPr>
              <a:t> </a:t>
            </a:r>
            <a:r>
              <a:rPr sz="3900" spc="-185" dirty="0">
                <a:latin typeface="Verdana"/>
                <a:cs typeface="Verdana"/>
              </a:rPr>
              <a:t>online</a:t>
            </a:r>
            <a:r>
              <a:rPr sz="3900" spc="-370" dirty="0">
                <a:latin typeface="Verdana"/>
                <a:cs typeface="Verdana"/>
              </a:rPr>
              <a:t> </a:t>
            </a:r>
            <a:r>
              <a:rPr sz="3900" spc="-80" dirty="0">
                <a:latin typeface="Verdana"/>
                <a:cs typeface="Verdana"/>
              </a:rPr>
              <a:t>shopping? </a:t>
            </a:r>
            <a:r>
              <a:rPr sz="3900" spc="-220" dirty="0">
                <a:latin typeface="Verdana"/>
                <a:cs typeface="Verdana"/>
              </a:rPr>
              <a:t>Imagine</a:t>
            </a:r>
            <a:r>
              <a:rPr sz="3900" spc="-370" dirty="0">
                <a:latin typeface="Verdana"/>
                <a:cs typeface="Verdana"/>
              </a:rPr>
              <a:t> </a:t>
            </a:r>
            <a:r>
              <a:rPr sz="3900" dirty="0">
                <a:latin typeface="Verdana"/>
                <a:cs typeface="Verdana"/>
              </a:rPr>
              <a:t>a</a:t>
            </a:r>
            <a:r>
              <a:rPr sz="3900" spc="-370" dirty="0">
                <a:latin typeface="Verdana"/>
                <a:cs typeface="Verdana"/>
              </a:rPr>
              <a:t> </a:t>
            </a:r>
            <a:r>
              <a:rPr sz="3900" spc="-280" dirty="0">
                <a:latin typeface="Verdana"/>
                <a:cs typeface="Verdana"/>
              </a:rPr>
              <a:t>'one-</a:t>
            </a:r>
            <a:r>
              <a:rPr sz="3900" spc="-185" dirty="0">
                <a:latin typeface="Verdana"/>
                <a:cs typeface="Verdana"/>
              </a:rPr>
              <a:t>click'</a:t>
            </a:r>
            <a:r>
              <a:rPr sz="3900" spc="-370" dirty="0">
                <a:latin typeface="Verdana"/>
                <a:cs typeface="Verdana"/>
              </a:rPr>
              <a:t> </a:t>
            </a:r>
            <a:r>
              <a:rPr sz="3900" spc="-240" dirty="0">
                <a:latin typeface="Verdana"/>
                <a:cs typeface="Verdana"/>
              </a:rPr>
              <a:t>experience:</a:t>
            </a:r>
            <a:r>
              <a:rPr sz="3900" spc="-370" dirty="0">
                <a:latin typeface="Verdana"/>
                <a:cs typeface="Verdana"/>
              </a:rPr>
              <a:t> </a:t>
            </a:r>
            <a:r>
              <a:rPr sz="3900" spc="-250" dirty="0">
                <a:latin typeface="Verdana"/>
                <a:cs typeface="Verdana"/>
              </a:rPr>
              <a:t>simple,</a:t>
            </a:r>
            <a:r>
              <a:rPr sz="3900" spc="-370" dirty="0">
                <a:latin typeface="Verdana"/>
                <a:cs typeface="Verdana"/>
              </a:rPr>
              <a:t> </a:t>
            </a:r>
            <a:r>
              <a:rPr sz="3900" spc="-260" dirty="0">
                <a:latin typeface="Verdana"/>
                <a:cs typeface="Verdana"/>
              </a:rPr>
              <a:t>intuitive,</a:t>
            </a:r>
            <a:r>
              <a:rPr sz="3900" spc="-370" dirty="0">
                <a:latin typeface="Verdana"/>
                <a:cs typeface="Verdana"/>
              </a:rPr>
              <a:t> </a:t>
            </a:r>
            <a:r>
              <a:rPr sz="3900" spc="-90" dirty="0">
                <a:latin typeface="Verdana"/>
                <a:cs typeface="Verdana"/>
              </a:rPr>
              <a:t>and</a:t>
            </a:r>
            <a:r>
              <a:rPr sz="3900" spc="-370" dirty="0">
                <a:latin typeface="Verdana"/>
                <a:cs typeface="Verdana"/>
              </a:rPr>
              <a:t> </a:t>
            </a:r>
            <a:r>
              <a:rPr sz="3900" spc="-50" dirty="0">
                <a:latin typeface="Verdana"/>
                <a:cs typeface="Verdana"/>
              </a:rPr>
              <a:t>seamless.</a:t>
            </a:r>
            <a:endParaRPr sz="390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  <a:spcBef>
                <a:spcPts val="4115"/>
              </a:spcBef>
            </a:pPr>
            <a:r>
              <a:rPr sz="3900" spc="-35" dirty="0">
                <a:latin typeface="Verdana"/>
                <a:cs typeface="Verdana"/>
              </a:rPr>
              <a:t>Can</a:t>
            </a:r>
            <a:r>
              <a:rPr sz="3900" spc="-365" dirty="0">
                <a:latin typeface="Verdana"/>
                <a:cs typeface="Verdana"/>
              </a:rPr>
              <a:t> </a:t>
            </a:r>
            <a:r>
              <a:rPr sz="3900" spc="-185" dirty="0">
                <a:latin typeface="Verdana"/>
                <a:cs typeface="Verdana"/>
              </a:rPr>
              <a:t>platforms</a:t>
            </a:r>
            <a:r>
              <a:rPr sz="3900" spc="-365" dirty="0">
                <a:latin typeface="Verdana"/>
                <a:cs typeface="Verdana"/>
              </a:rPr>
              <a:t> </a:t>
            </a:r>
            <a:r>
              <a:rPr sz="3900" spc="-195" dirty="0">
                <a:latin typeface="Verdana"/>
                <a:cs typeface="Verdana"/>
              </a:rPr>
              <a:t>provide</a:t>
            </a:r>
            <a:r>
              <a:rPr sz="3900" spc="-360" dirty="0">
                <a:latin typeface="Verdana"/>
                <a:cs typeface="Verdana"/>
              </a:rPr>
              <a:t> </a:t>
            </a:r>
            <a:r>
              <a:rPr sz="3900" dirty="0">
                <a:latin typeface="Verdana"/>
                <a:cs typeface="Verdana"/>
              </a:rPr>
              <a:t>a</a:t>
            </a:r>
            <a:r>
              <a:rPr sz="3900" spc="-365" dirty="0">
                <a:latin typeface="Verdana"/>
                <a:cs typeface="Verdana"/>
              </a:rPr>
              <a:t> </a:t>
            </a:r>
            <a:r>
              <a:rPr sz="3900" spc="-180" dirty="0">
                <a:latin typeface="Verdana"/>
                <a:cs typeface="Verdana"/>
              </a:rPr>
              <a:t>single</a:t>
            </a:r>
            <a:r>
              <a:rPr sz="3900" spc="-360" dirty="0">
                <a:latin typeface="Verdana"/>
                <a:cs typeface="Verdana"/>
              </a:rPr>
              <a:t> </a:t>
            </a:r>
            <a:r>
              <a:rPr sz="3900" spc="-125" dirty="0">
                <a:latin typeface="Verdana"/>
                <a:cs typeface="Verdana"/>
              </a:rPr>
              <a:t>dashboard</a:t>
            </a:r>
            <a:r>
              <a:rPr sz="3900" spc="-365" dirty="0">
                <a:latin typeface="Verdana"/>
                <a:cs typeface="Verdana"/>
              </a:rPr>
              <a:t> </a:t>
            </a:r>
            <a:r>
              <a:rPr sz="3900" spc="-160" dirty="0">
                <a:latin typeface="Verdana"/>
                <a:cs typeface="Verdana"/>
              </a:rPr>
              <a:t>that</a:t>
            </a:r>
            <a:r>
              <a:rPr sz="3900" spc="-365" dirty="0">
                <a:latin typeface="Verdana"/>
                <a:cs typeface="Verdana"/>
              </a:rPr>
              <a:t> </a:t>
            </a:r>
            <a:r>
              <a:rPr sz="3900" spc="-160" dirty="0">
                <a:latin typeface="Verdana"/>
                <a:cs typeface="Verdana"/>
              </a:rPr>
              <a:t>allows</a:t>
            </a:r>
            <a:r>
              <a:rPr sz="3900" spc="-360" dirty="0">
                <a:latin typeface="Verdana"/>
                <a:cs typeface="Verdana"/>
              </a:rPr>
              <a:t> </a:t>
            </a:r>
            <a:r>
              <a:rPr sz="3900" spc="-185" dirty="0">
                <a:latin typeface="Verdana"/>
                <a:cs typeface="Verdana"/>
              </a:rPr>
              <a:t>parents</a:t>
            </a:r>
            <a:r>
              <a:rPr sz="3900" spc="-365" dirty="0">
                <a:latin typeface="Verdana"/>
                <a:cs typeface="Verdana"/>
              </a:rPr>
              <a:t> </a:t>
            </a:r>
            <a:r>
              <a:rPr sz="3900" spc="-160" dirty="0">
                <a:latin typeface="Verdana"/>
                <a:cs typeface="Verdana"/>
              </a:rPr>
              <a:t>to</a:t>
            </a:r>
            <a:r>
              <a:rPr sz="3900" spc="-360" dirty="0">
                <a:latin typeface="Verdana"/>
                <a:cs typeface="Verdana"/>
              </a:rPr>
              <a:t> </a:t>
            </a:r>
            <a:r>
              <a:rPr sz="3900" spc="-130" dirty="0">
                <a:latin typeface="Verdana"/>
                <a:cs typeface="Verdana"/>
              </a:rPr>
              <a:t>enable</a:t>
            </a:r>
            <a:r>
              <a:rPr sz="3900" spc="-365" dirty="0">
                <a:latin typeface="Verdana"/>
                <a:cs typeface="Verdana"/>
              </a:rPr>
              <a:t> </a:t>
            </a:r>
            <a:r>
              <a:rPr sz="3900" spc="-20" dirty="0">
                <a:latin typeface="Verdana"/>
                <a:cs typeface="Verdana"/>
              </a:rPr>
              <a:t>age-</a:t>
            </a:r>
            <a:endParaRPr sz="390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  <a:spcBef>
                <a:spcPts val="430"/>
              </a:spcBef>
            </a:pPr>
            <a:r>
              <a:rPr sz="3900" spc="-140" dirty="0">
                <a:latin typeface="Verdana"/>
                <a:cs typeface="Verdana"/>
              </a:rPr>
              <a:t>appropriate</a:t>
            </a:r>
            <a:r>
              <a:rPr sz="3900" spc="-375" dirty="0">
                <a:latin typeface="Verdana"/>
                <a:cs typeface="Verdana"/>
              </a:rPr>
              <a:t> </a:t>
            </a:r>
            <a:r>
              <a:rPr sz="3900" spc="-260" dirty="0">
                <a:latin typeface="Verdana"/>
                <a:cs typeface="Verdana"/>
              </a:rPr>
              <a:t>filters,</a:t>
            </a:r>
            <a:r>
              <a:rPr sz="3900" spc="-375" dirty="0">
                <a:latin typeface="Verdana"/>
                <a:cs typeface="Verdana"/>
              </a:rPr>
              <a:t> </a:t>
            </a:r>
            <a:r>
              <a:rPr sz="3900" spc="-204" dirty="0">
                <a:latin typeface="Verdana"/>
                <a:cs typeface="Verdana"/>
              </a:rPr>
              <a:t>set</a:t>
            </a:r>
            <a:r>
              <a:rPr sz="3900" spc="-375" dirty="0">
                <a:latin typeface="Verdana"/>
                <a:cs typeface="Verdana"/>
              </a:rPr>
              <a:t> </a:t>
            </a:r>
            <a:r>
              <a:rPr sz="3900" spc="-170" dirty="0">
                <a:latin typeface="Verdana"/>
                <a:cs typeface="Verdana"/>
              </a:rPr>
              <a:t>screen</a:t>
            </a:r>
            <a:r>
              <a:rPr sz="3900" spc="-370" dirty="0">
                <a:latin typeface="Verdana"/>
                <a:cs typeface="Verdana"/>
              </a:rPr>
              <a:t> </a:t>
            </a:r>
            <a:r>
              <a:rPr sz="3900" spc="-225" dirty="0">
                <a:latin typeface="Verdana"/>
                <a:cs typeface="Verdana"/>
              </a:rPr>
              <a:t>time</a:t>
            </a:r>
            <a:r>
              <a:rPr sz="3900" spc="-375" dirty="0">
                <a:latin typeface="Verdana"/>
                <a:cs typeface="Verdana"/>
              </a:rPr>
              <a:t> </a:t>
            </a:r>
            <a:r>
              <a:rPr sz="3900" spc="-270" dirty="0">
                <a:latin typeface="Verdana"/>
                <a:cs typeface="Verdana"/>
              </a:rPr>
              <a:t>limits,</a:t>
            </a:r>
            <a:r>
              <a:rPr sz="3900" spc="-375" dirty="0">
                <a:latin typeface="Verdana"/>
                <a:cs typeface="Verdana"/>
              </a:rPr>
              <a:t> </a:t>
            </a:r>
            <a:r>
              <a:rPr sz="3900" spc="-90" dirty="0">
                <a:latin typeface="Verdana"/>
                <a:cs typeface="Verdana"/>
              </a:rPr>
              <a:t>and</a:t>
            </a:r>
            <a:r>
              <a:rPr sz="3900" spc="-370" dirty="0">
                <a:latin typeface="Verdana"/>
                <a:cs typeface="Verdana"/>
              </a:rPr>
              <a:t> </a:t>
            </a:r>
            <a:r>
              <a:rPr sz="3900" spc="-190" dirty="0">
                <a:latin typeface="Verdana"/>
                <a:cs typeface="Verdana"/>
              </a:rPr>
              <a:t>monitor</a:t>
            </a:r>
            <a:r>
              <a:rPr sz="3900" spc="-375" dirty="0">
                <a:latin typeface="Verdana"/>
                <a:cs typeface="Verdana"/>
              </a:rPr>
              <a:t> </a:t>
            </a:r>
            <a:r>
              <a:rPr sz="3900" spc="-185" dirty="0">
                <a:latin typeface="Verdana"/>
                <a:cs typeface="Verdana"/>
              </a:rPr>
              <a:t>activity</a:t>
            </a:r>
            <a:r>
              <a:rPr sz="3900" spc="-375" dirty="0">
                <a:latin typeface="Verdana"/>
                <a:cs typeface="Verdana"/>
              </a:rPr>
              <a:t> </a:t>
            </a:r>
            <a:r>
              <a:rPr sz="3900" spc="-215" dirty="0">
                <a:latin typeface="Verdana"/>
                <a:cs typeface="Verdana"/>
              </a:rPr>
              <a:t>with</a:t>
            </a:r>
            <a:r>
              <a:rPr sz="3900" spc="-375" dirty="0">
                <a:latin typeface="Verdana"/>
                <a:cs typeface="Verdana"/>
              </a:rPr>
              <a:t> </a:t>
            </a:r>
            <a:r>
              <a:rPr sz="3900" dirty="0">
                <a:latin typeface="Verdana"/>
                <a:cs typeface="Verdana"/>
              </a:rPr>
              <a:t>a</a:t>
            </a:r>
            <a:r>
              <a:rPr sz="3900" spc="-370" dirty="0">
                <a:latin typeface="Verdana"/>
                <a:cs typeface="Verdana"/>
              </a:rPr>
              <a:t> </a:t>
            </a:r>
            <a:r>
              <a:rPr sz="3900" spc="-180" dirty="0">
                <a:latin typeface="Verdana"/>
                <a:cs typeface="Verdana"/>
              </a:rPr>
              <a:t>single</a:t>
            </a:r>
            <a:r>
              <a:rPr sz="3900" spc="-375" dirty="0">
                <a:latin typeface="Verdana"/>
                <a:cs typeface="Verdana"/>
              </a:rPr>
              <a:t> </a:t>
            </a:r>
            <a:r>
              <a:rPr sz="3900" spc="-20" dirty="0">
                <a:latin typeface="Verdana"/>
                <a:cs typeface="Verdana"/>
              </a:rPr>
              <a:t>tap?</a:t>
            </a:r>
            <a:endParaRPr sz="3900">
              <a:latin typeface="Verdana"/>
              <a:cs typeface="Verdana"/>
            </a:endParaRPr>
          </a:p>
        </p:txBody>
      </p:sp>
      <p:pic>
        <p:nvPicPr>
          <p:cNvPr id="7" name="object 7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529805" y="10077727"/>
            <a:ext cx="2370426" cy="808517"/>
          </a:xfrm>
          <a:prstGeom prst="rect">
            <a:avLst/>
          </a:prstGeom>
        </p:spPr>
      </p:pic>
      <p:pic>
        <p:nvPicPr>
          <p:cNvPr id="8" name="object 8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16349868" y="10194547"/>
            <a:ext cx="3119364" cy="593253"/>
          </a:xfrm>
          <a:prstGeom prst="rect">
            <a:avLst/>
          </a:prstGeo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ctrTitle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7000" dirty="0"/>
              <a:t>5.</a:t>
            </a:r>
            <a:r>
              <a:rPr sz="7000" spc="-425" dirty="0"/>
              <a:t> </a:t>
            </a:r>
            <a:r>
              <a:rPr sz="7000" spc="-175" dirty="0"/>
              <a:t>Accountability</a:t>
            </a:r>
            <a:endParaRPr sz="7000"/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553691" y="1966754"/>
            <a:ext cx="2558695" cy="2425933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7282677" y="2274453"/>
            <a:ext cx="7291705" cy="729615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4600" dirty="0">
                <a:latin typeface="Arial"/>
                <a:cs typeface="Arial"/>
              </a:rPr>
              <a:t>Hold</a:t>
            </a:r>
            <a:r>
              <a:rPr sz="4600" spc="285" dirty="0">
                <a:latin typeface="Arial"/>
                <a:cs typeface="Arial"/>
              </a:rPr>
              <a:t> </a:t>
            </a:r>
            <a:r>
              <a:rPr sz="4600" dirty="0">
                <a:latin typeface="Arial"/>
                <a:cs typeface="Arial"/>
              </a:rPr>
              <a:t>platforms</a:t>
            </a:r>
            <a:r>
              <a:rPr sz="4600" spc="290" dirty="0">
                <a:latin typeface="Arial"/>
                <a:cs typeface="Arial"/>
              </a:rPr>
              <a:t> </a:t>
            </a:r>
            <a:r>
              <a:rPr sz="4600" spc="-10" dirty="0">
                <a:latin typeface="Arial"/>
                <a:cs typeface="Arial"/>
              </a:rPr>
              <a:t>accountable</a:t>
            </a:r>
            <a:endParaRPr sz="4600">
              <a:latin typeface="Arial"/>
              <a:cs typeface="Arial"/>
            </a:endParaRPr>
          </a:p>
        </p:txBody>
      </p:sp>
      <p:pic>
        <p:nvPicPr>
          <p:cNvPr id="5" name="object 5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529805" y="10077727"/>
            <a:ext cx="2370426" cy="808517"/>
          </a:xfrm>
          <a:prstGeom prst="rect">
            <a:avLst/>
          </a:prstGeom>
        </p:spPr>
      </p:pic>
      <p:pic>
        <p:nvPicPr>
          <p:cNvPr id="6" name="object 6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6349868" y="10194547"/>
            <a:ext cx="3119364" cy="593253"/>
          </a:xfrm>
          <a:prstGeom prst="rect">
            <a:avLst/>
          </a:prstGeom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7907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7000" dirty="0"/>
              <a:t>5.</a:t>
            </a:r>
            <a:r>
              <a:rPr sz="7000" spc="-425" dirty="0"/>
              <a:t> </a:t>
            </a:r>
            <a:r>
              <a:rPr sz="7000" spc="-175" dirty="0"/>
              <a:t>Accountability</a:t>
            </a:r>
            <a:endParaRPr sz="7000"/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366139" y="2452387"/>
            <a:ext cx="2558695" cy="2425933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7362328" y="3283954"/>
            <a:ext cx="7291705" cy="729615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4600" dirty="0">
                <a:latin typeface="Arial"/>
                <a:cs typeface="Arial"/>
              </a:rPr>
              <a:t>Hold</a:t>
            </a:r>
            <a:r>
              <a:rPr sz="4600" spc="285" dirty="0">
                <a:latin typeface="Arial"/>
                <a:cs typeface="Arial"/>
              </a:rPr>
              <a:t> </a:t>
            </a:r>
            <a:r>
              <a:rPr sz="4600" dirty="0">
                <a:latin typeface="Arial"/>
                <a:cs typeface="Arial"/>
              </a:rPr>
              <a:t>platforms</a:t>
            </a:r>
            <a:r>
              <a:rPr sz="4600" spc="290" dirty="0">
                <a:latin typeface="Arial"/>
                <a:cs typeface="Arial"/>
              </a:rPr>
              <a:t> </a:t>
            </a:r>
            <a:r>
              <a:rPr sz="4600" spc="-10" dirty="0">
                <a:latin typeface="Arial"/>
                <a:cs typeface="Arial"/>
              </a:rPr>
              <a:t>accountable</a:t>
            </a:r>
            <a:endParaRPr sz="4600">
              <a:latin typeface="Arial"/>
              <a:cs typeface="Arial"/>
            </a:endParaRPr>
          </a:p>
        </p:txBody>
      </p:sp>
      <p:pic>
        <p:nvPicPr>
          <p:cNvPr id="5" name="object 5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529805" y="10077727"/>
            <a:ext cx="2370426" cy="808517"/>
          </a:xfrm>
          <a:prstGeom prst="rect">
            <a:avLst/>
          </a:prstGeom>
        </p:spPr>
      </p:pic>
      <p:pic>
        <p:nvPicPr>
          <p:cNvPr id="6" name="object 6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6349868" y="10194547"/>
            <a:ext cx="3119364" cy="593253"/>
          </a:xfrm>
          <a:prstGeom prst="rect">
            <a:avLst/>
          </a:prstGeom>
        </p:spPr>
      </p:pic>
      <p:sp>
        <p:nvSpPr>
          <p:cNvPr id="7" name="object 7"/>
          <p:cNvSpPr txBox="1"/>
          <p:nvPr/>
        </p:nvSpPr>
        <p:spPr>
          <a:xfrm>
            <a:off x="2340771" y="5483508"/>
            <a:ext cx="15926435" cy="5283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3300" spc="-160" dirty="0">
                <a:latin typeface="Verdana"/>
                <a:cs typeface="Verdana"/>
              </a:rPr>
              <a:t>Platforms</a:t>
            </a:r>
            <a:r>
              <a:rPr sz="3300" spc="-300" dirty="0">
                <a:latin typeface="Verdana"/>
                <a:cs typeface="Verdana"/>
              </a:rPr>
              <a:t> </a:t>
            </a:r>
            <a:r>
              <a:rPr sz="3300" spc="-160" dirty="0">
                <a:latin typeface="Verdana"/>
                <a:cs typeface="Verdana"/>
              </a:rPr>
              <a:t>responsible</a:t>
            </a:r>
            <a:r>
              <a:rPr sz="3300" spc="-295" dirty="0">
                <a:latin typeface="Verdana"/>
                <a:cs typeface="Verdana"/>
              </a:rPr>
              <a:t> </a:t>
            </a:r>
            <a:r>
              <a:rPr sz="3300" spc="-175" dirty="0">
                <a:latin typeface="Verdana"/>
                <a:cs typeface="Verdana"/>
              </a:rPr>
              <a:t>for</a:t>
            </a:r>
            <a:r>
              <a:rPr sz="3300" spc="-300" dirty="0">
                <a:latin typeface="Verdana"/>
                <a:cs typeface="Verdana"/>
              </a:rPr>
              <a:t> </a:t>
            </a:r>
            <a:r>
              <a:rPr sz="3300" spc="-125" dirty="0">
                <a:latin typeface="Verdana"/>
                <a:cs typeface="Verdana"/>
              </a:rPr>
              <a:t>creating</a:t>
            </a:r>
            <a:r>
              <a:rPr sz="3300" spc="-295" dirty="0">
                <a:latin typeface="Verdana"/>
                <a:cs typeface="Verdana"/>
              </a:rPr>
              <a:t> </a:t>
            </a:r>
            <a:r>
              <a:rPr sz="3300" spc="-235" dirty="0">
                <a:latin typeface="Verdana"/>
                <a:cs typeface="Verdana"/>
              </a:rPr>
              <a:t>intuitive,</a:t>
            </a:r>
            <a:r>
              <a:rPr sz="3300" spc="-295" dirty="0">
                <a:latin typeface="Verdana"/>
                <a:cs typeface="Verdana"/>
              </a:rPr>
              <a:t> </a:t>
            </a:r>
            <a:r>
              <a:rPr sz="3300" spc="-215" dirty="0">
                <a:latin typeface="Verdana"/>
                <a:cs typeface="Verdana"/>
              </a:rPr>
              <a:t>robust,</a:t>
            </a:r>
            <a:r>
              <a:rPr sz="3300" spc="-300" dirty="0">
                <a:latin typeface="Verdana"/>
                <a:cs typeface="Verdana"/>
              </a:rPr>
              <a:t> </a:t>
            </a:r>
            <a:r>
              <a:rPr sz="3300" spc="-85" dirty="0">
                <a:latin typeface="Verdana"/>
                <a:cs typeface="Verdana"/>
              </a:rPr>
              <a:t>and</a:t>
            </a:r>
            <a:r>
              <a:rPr sz="3300" spc="-295" dirty="0">
                <a:latin typeface="Verdana"/>
                <a:cs typeface="Verdana"/>
              </a:rPr>
              <a:t> </a:t>
            </a:r>
            <a:r>
              <a:rPr sz="3300" spc="-150" dirty="0">
                <a:latin typeface="Verdana"/>
                <a:cs typeface="Verdana"/>
              </a:rPr>
              <a:t>default-</a:t>
            </a:r>
            <a:r>
              <a:rPr sz="3300" spc="-254" dirty="0">
                <a:latin typeface="Verdana"/>
                <a:cs typeface="Verdana"/>
              </a:rPr>
              <a:t>on</a:t>
            </a:r>
            <a:r>
              <a:rPr sz="3300" spc="-300" dirty="0">
                <a:latin typeface="Verdana"/>
                <a:cs typeface="Verdana"/>
              </a:rPr>
              <a:t> </a:t>
            </a:r>
            <a:r>
              <a:rPr sz="3300" spc="-150" dirty="0">
                <a:latin typeface="Verdana"/>
                <a:cs typeface="Verdana"/>
              </a:rPr>
              <a:t>parental</a:t>
            </a:r>
            <a:r>
              <a:rPr sz="3300" spc="-295" dirty="0">
                <a:latin typeface="Verdana"/>
                <a:cs typeface="Verdana"/>
              </a:rPr>
              <a:t> </a:t>
            </a:r>
            <a:r>
              <a:rPr sz="3300" spc="-100" dirty="0">
                <a:latin typeface="Verdana"/>
                <a:cs typeface="Verdana"/>
              </a:rPr>
              <a:t>controls.</a:t>
            </a:r>
            <a:endParaRPr sz="3300">
              <a:latin typeface="Verdana"/>
              <a:cs typeface="Verdana"/>
            </a:endParaRPr>
          </a:p>
        </p:txBody>
      </p:sp>
      <p:pic>
        <p:nvPicPr>
          <p:cNvPr id="8" name="object 8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2556731" y="6731356"/>
            <a:ext cx="2275269" cy="1951448"/>
          </a:xfrm>
          <a:prstGeom prst="rect">
            <a:avLst/>
          </a:prstGeom>
        </p:spPr>
      </p:pic>
      <p:grpSp>
        <p:nvGrpSpPr>
          <p:cNvPr id="9" name="object 9"/>
          <p:cNvGrpSpPr/>
          <p:nvPr/>
        </p:nvGrpSpPr>
        <p:grpSpPr>
          <a:xfrm>
            <a:off x="6478783" y="6635794"/>
            <a:ext cx="2997200" cy="2143125"/>
            <a:chOff x="6478783" y="6635794"/>
            <a:chExt cx="2997200" cy="2143125"/>
          </a:xfrm>
        </p:grpSpPr>
        <p:pic>
          <p:nvPicPr>
            <p:cNvPr id="10" name="object 10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6478783" y="6890901"/>
              <a:ext cx="1593767" cy="1254934"/>
            </a:xfrm>
            <a:prstGeom prst="rect">
              <a:avLst/>
            </a:prstGeom>
          </p:spPr>
        </p:pic>
        <p:pic>
          <p:nvPicPr>
            <p:cNvPr id="11" name="object 11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8105283" y="6635794"/>
              <a:ext cx="1370079" cy="2142571"/>
            </a:xfrm>
            <a:prstGeom prst="rect">
              <a:avLst/>
            </a:prstGeom>
          </p:spPr>
        </p:pic>
      </p:grpSp>
      <p:grpSp>
        <p:nvGrpSpPr>
          <p:cNvPr id="12" name="object 12"/>
          <p:cNvGrpSpPr/>
          <p:nvPr/>
        </p:nvGrpSpPr>
        <p:grpSpPr>
          <a:xfrm>
            <a:off x="10954095" y="6363823"/>
            <a:ext cx="2507615" cy="2896235"/>
            <a:chOff x="10954095" y="6363823"/>
            <a:chExt cx="2507615" cy="2896235"/>
          </a:xfrm>
        </p:grpSpPr>
        <p:pic>
          <p:nvPicPr>
            <p:cNvPr id="13" name="object 13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10954095" y="6363823"/>
              <a:ext cx="2507084" cy="2895930"/>
            </a:xfrm>
            <a:prstGeom prst="rect">
              <a:avLst/>
            </a:prstGeom>
          </p:spPr>
        </p:pic>
        <p:pic>
          <p:nvPicPr>
            <p:cNvPr id="14" name="object 14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11163513" y="6468532"/>
              <a:ext cx="2088249" cy="2477095"/>
            </a:xfrm>
            <a:prstGeom prst="rect">
              <a:avLst/>
            </a:prstGeom>
          </p:spPr>
        </p:pic>
      </p:grpSp>
      <p:grpSp>
        <p:nvGrpSpPr>
          <p:cNvPr id="15" name="object 15"/>
          <p:cNvGrpSpPr/>
          <p:nvPr/>
        </p:nvGrpSpPr>
        <p:grpSpPr>
          <a:xfrm>
            <a:off x="14419267" y="6930034"/>
            <a:ext cx="4316730" cy="1742439"/>
            <a:chOff x="14419267" y="6930034"/>
            <a:chExt cx="4316730" cy="1742439"/>
          </a:xfrm>
        </p:grpSpPr>
        <p:pic>
          <p:nvPicPr>
            <p:cNvPr id="16" name="object 16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4419267" y="6930034"/>
              <a:ext cx="4316153" cy="1742202"/>
            </a:xfrm>
            <a:prstGeom prst="rect">
              <a:avLst/>
            </a:prstGeom>
          </p:spPr>
        </p:pic>
        <p:pic>
          <p:nvPicPr>
            <p:cNvPr id="17" name="object 17"/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14628695" y="7035151"/>
              <a:ext cx="3897296" cy="1322450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421323" rIns="0" bIns="0" rtlCol="0">
            <a:spAutoFit/>
          </a:bodyPr>
          <a:lstStyle/>
          <a:p>
            <a:pPr marL="12700" marR="5080">
              <a:lnSpc>
                <a:spcPts val="4640"/>
              </a:lnSpc>
              <a:spcBef>
                <a:spcPts val="1080"/>
              </a:spcBef>
            </a:pPr>
            <a:r>
              <a:rPr dirty="0"/>
              <a:t>How</a:t>
            </a:r>
            <a:r>
              <a:rPr spc="-245" dirty="0"/>
              <a:t> </a:t>
            </a:r>
            <a:r>
              <a:rPr spc="-35" dirty="0"/>
              <a:t>Can</a:t>
            </a:r>
            <a:r>
              <a:rPr spc="-210" dirty="0"/>
              <a:t> </a:t>
            </a:r>
            <a:r>
              <a:rPr spc="-155" dirty="0"/>
              <a:t>We</a:t>
            </a:r>
            <a:r>
              <a:rPr spc="-190" dirty="0"/>
              <a:t> </a:t>
            </a:r>
            <a:r>
              <a:rPr spc="-100" dirty="0"/>
              <a:t>Improve</a:t>
            </a:r>
            <a:r>
              <a:rPr spc="-204" dirty="0"/>
              <a:t> </a:t>
            </a:r>
            <a:r>
              <a:rPr spc="-85" dirty="0"/>
              <a:t>Parental</a:t>
            </a:r>
            <a:r>
              <a:rPr spc="-210" dirty="0"/>
              <a:t> </a:t>
            </a:r>
            <a:r>
              <a:rPr spc="-120" dirty="0"/>
              <a:t>Controls</a:t>
            </a:r>
            <a:r>
              <a:rPr spc="-204" dirty="0"/>
              <a:t> </a:t>
            </a:r>
            <a:r>
              <a:rPr dirty="0"/>
              <a:t>to</a:t>
            </a:r>
            <a:r>
              <a:rPr spc="-204" dirty="0"/>
              <a:t> </a:t>
            </a:r>
            <a:r>
              <a:rPr spc="75" dirty="0"/>
              <a:t>Make</a:t>
            </a:r>
            <a:r>
              <a:rPr spc="-210" dirty="0"/>
              <a:t> </a:t>
            </a:r>
            <a:r>
              <a:rPr spc="-20" dirty="0"/>
              <a:t>them</a:t>
            </a:r>
            <a:r>
              <a:rPr spc="-204" dirty="0"/>
              <a:t> </a:t>
            </a:r>
            <a:r>
              <a:rPr spc="-145" dirty="0"/>
              <a:t>Work</a:t>
            </a:r>
            <a:r>
              <a:rPr spc="-190" dirty="0"/>
              <a:t> </a:t>
            </a:r>
            <a:r>
              <a:rPr spc="-25" dirty="0"/>
              <a:t>for </a:t>
            </a:r>
            <a:r>
              <a:rPr dirty="0"/>
              <a:t>the</a:t>
            </a:r>
            <a:r>
              <a:rPr spc="-300" dirty="0"/>
              <a:t> </a:t>
            </a:r>
            <a:r>
              <a:rPr spc="-114" dirty="0"/>
              <a:t>Entire</a:t>
            </a:r>
            <a:r>
              <a:rPr spc="-210" dirty="0"/>
              <a:t> </a:t>
            </a:r>
            <a:r>
              <a:rPr spc="-40" dirty="0"/>
              <a:t>Family?</a:t>
            </a: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29805" y="10077727"/>
            <a:ext cx="2370426" cy="808517"/>
          </a:xfrm>
          <a:prstGeom prst="rect">
            <a:avLst/>
          </a:prstGeom>
        </p:spPr>
      </p:pic>
      <p:pic>
        <p:nvPicPr>
          <p:cNvPr id="4" name="object 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6349868" y="10194547"/>
            <a:ext cx="3119364" cy="593253"/>
          </a:xfrm>
          <a:prstGeom prst="rect">
            <a:avLst/>
          </a:prstGeom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421323" rIns="0" bIns="0" rtlCol="0">
            <a:spAutoFit/>
          </a:bodyPr>
          <a:lstStyle/>
          <a:p>
            <a:pPr marL="12700" marR="5080">
              <a:lnSpc>
                <a:spcPts val="4640"/>
              </a:lnSpc>
              <a:spcBef>
                <a:spcPts val="1080"/>
              </a:spcBef>
            </a:pPr>
            <a:r>
              <a:rPr dirty="0"/>
              <a:t>How</a:t>
            </a:r>
            <a:r>
              <a:rPr spc="-245" dirty="0"/>
              <a:t> </a:t>
            </a:r>
            <a:r>
              <a:rPr spc="-35" dirty="0"/>
              <a:t>Can</a:t>
            </a:r>
            <a:r>
              <a:rPr spc="-210" dirty="0"/>
              <a:t> </a:t>
            </a:r>
            <a:r>
              <a:rPr spc="-155" dirty="0"/>
              <a:t>We</a:t>
            </a:r>
            <a:r>
              <a:rPr spc="-190" dirty="0"/>
              <a:t> </a:t>
            </a:r>
            <a:r>
              <a:rPr spc="-100" dirty="0"/>
              <a:t>Improve</a:t>
            </a:r>
            <a:r>
              <a:rPr spc="-204" dirty="0"/>
              <a:t> </a:t>
            </a:r>
            <a:r>
              <a:rPr spc="-85" dirty="0"/>
              <a:t>Parental</a:t>
            </a:r>
            <a:r>
              <a:rPr spc="-210" dirty="0"/>
              <a:t> </a:t>
            </a:r>
            <a:r>
              <a:rPr spc="-120" dirty="0"/>
              <a:t>Controls</a:t>
            </a:r>
            <a:r>
              <a:rPr spc="-204" dirty="0"/>
              <a:t> </a:t>
            </a:r>
            <a:r>
              <a:rPr dirty="0"/>
              <a:t>to</a:t>
            </a:r>
            <a:r>
              <a:rPr spc="-204" dirty="0"/>
              <a:t> </a:t>
            </a:r>
            <a:r>
              <a:rPr spc="75" dirty="0"/>
              <a:t>Make</a:t>
            </a:r>
            <a:r>
              <a:rPr spc="-210" dirty="0"/>
              <a:t> </a:t>
            </a:r>
            <a:r>
              <a:rPr spc="-20" dirty="0"/>
              <a:t>them</a:t>
            </a:r>
            <a:r>
              <a:rPr spc="-204" dirty="0"/>
              <a:t> </a:t>
            </a:r>
            <a:r>
              <a:rPr spc="-145" dirty="0"/>
              <a:t>Work</a:t>
            </a:r>
            <a:r>
              <a:rPr spc="-190" dirty="0"/>
              <a:t> </a:t>
            </a:r>
            <a:r>
              <a:rPr spc="-25" dirty="0"/>
              <a:t>for </a:t>
            </a:r>
            <a:r>
              <a:rPr dirty="0"/>
              <a:t>the</a:t>
            </a:r>
            <a:r>
              <a:rPr spc="-300" dirty="0"/>
              <a:t> </a:t>
            </a:r>
            <a:r>
              <a:rPr spc="-114" dirty="0"/>
              <a:t>Entire</a:t>
            </a:r>
            <a:r>
              <a:rPr spc="-210" dirty="0"/>
              <a:t> </a:t>
            </a:r>
            <a:r>
              <a:rPr spc="-40" dirty="0"/>
              <a:t>Family?</a:t>
            </a: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29805" y="10077727"/>
            <a:ext cx="2370426" cy="808517"/>
          </a:xfrm>
          <a:prstGeom prst="rect">
            <a:avLst/>
          </a:prstGeom>
        </p:spPr>
      </p:pic>
      <p:pic>
        <p:nvPicPr>
          <p:cNvPr id="4" name="object 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6349868" y="10194547"/>
            <a:ext cx="3119364" cy="593253"/>
          </a:xfrm>
          <a:prstGeom prst="rect">
            <a:avLst/>
          </a:prstGeom>
        </p:spPr>
      </p:pic>
      <p:sp>
        <p:nvSpPr>
          <p:cNvPr id="5" name="object 5"/>
          <p:cNvSpPr txBox="1"/>
          <p:nvPr/>
        </p:nvSpPr>
        <p:spPr>
          <a:xfrm>
            <a:off x="1182286" y="2440182"/>
            <a:ext cx="5634990" cy="3550920"/>
          </a:xfrm>
          <a:prstGeom prst="rect">
            <a:avLst/>
          </a:prstGeom>
          <a:ln w="20941">
            <a:solidFill>
              <a:srgbClr val="497059"/>
            </a:solidFill>
          </a:ln>
        </p:spPr>
        <p:txBody>
          <a:bodyPr vert="horz" wrap="square" lIns="0" tIns="291465" rIns="0" bIns="0" rtlCol="0">
            <a:spAutoFit/>
          </a:bodyPr>
          <a:lstStyle/>
          <a:p>
            <a:pPr marL="1158875" indent="-640080">
              <a:lnSpc>
                <a:spcPct val="100000"/>
              </a:lnSpc>
              <a:spcBef>
                <a:spcPts val="2295"/>
              </a:spcBef>
              <a:buAutoNum type="arabicPeriod"/>
              <a:tabLst>
                <a:tab pos="1158875" algn="l"/>
              </a:tabLst>
            </a:pPr>
            <a:r>
              <a:rPr sz="4500" b="1" spc="-10" dirty="0">
                <a:latin typeface="Arial"/>
                <a:cs typeface="Arial"/>
              </a:rPr>
              <a:t>Awareness</a:t>
            </a:r>
            <a:endParaRPr sz="4500">
              <a:latin typeface="Arial"/>
              <a:cs typeface="Arial"/>
            </a:endParaRPr>
          </a:p>
          <a:p>
            <a:pPr marL="1158875" indent="-640080">
              <a:lnSpc>
                <a:spcPct val="100000"/>
              </a:lnSpc>
              <a:spcBef>
                <a:spcPts val="3540"/>
              </a:spcBef>
              <a:buAutoNum type="arabicPeriod"/>
              <a:tabLst>
                <a:tab pos="1158875" algn="l"/>
              </a:tabLst>
            </a:pPr>
            <a:r>
              <a:rPr sz="4500" b="1" spc="-10" dirty="0">
                <a:latin typeface="Arial"/>
                <a:cs typeface="Arial"/>
              </a:rPr>
              <a:t>Transparency</a:t>
            </a:r>
            <a:endParaRPr sz="4500">
              <a:latin typeface="Arial"/>
              <a:cs typeface="Arial"/>
            </a:endParaRPr>
          </a:p>
          <a:p>
            <a:pPr marL="1158875" indent="-640080">
              <a:lnSpc>
                <a:spcPct val="100000"/>
              </a:lnSpc>
              <a:spcBef>
                <a:spcPts val="3790"/>
              </a:spcBef>
              <a:buAutoNum type="arabicPeriod"/>
              <a:tabLst>
                <a:tab pos="1158875" algn="l"/>
              </a:tabLst>
            </a:pPr>
            <a:r>
              <a:rPr sz="4500" b="1" spc="-10" dirty="0">
                <a:latin typeface="Arial"/>
                <a:cs typeface="Arial"/>
              </a:rPr>
              <a:t>Standards</a:t>
            </a:r>
            <a:endParaRPr sz="45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150425" y="6870619"/>
            <a:ext cx="5634990" cy="1995170"/>
          </a:xfrm>
          <a:prstGeom prst="rect">
            <a:avLst/>
          </a:prstGeom>
          <a:ln w="20941">
            <a:solidFill>
              <a:srgbClr val="773725"/>
            </a:solidFill>
          </a:ln>
        </p:spPr>
        <p:txBody>
          <a:bodyPr vert="horz" wrap="square" lIns="0" tIns="26034" rIns="0" bIns="0" rtlCol="0">
            <a:spAutoFit/>
          </a:bodyPr>
          <a:lstStyle/>
          <a:p>
            <a:pPr marL="1158875" indent="-640080">
              <a:lnSpc>
                <a:spcPct val="100000"/>
              </a:lnSpc>
              <a:spcBef>
                <a:spcPts val="204"/>
              </a:spcBef>
              <a:buAutoNum type="arabicPeriod" startAt="4"/>
              <a:tabLst>
                <a:tab pos="1158875" algn="l"/>
              </a:tabLst>
            </a:pPr>
            <a:r>
              <a:rPr sz="4500" b="1" spc="-10" dirty="0">
                <a:latin typeface="Arial"/>
                <a:cs typeface="Arial"/>
              </a:rPr>
              <a:t>Streamline</a:t>
            </a:r>
            <a:endParaRPr sz="4500">
              <a:latin typeface="Arial"/>
              <a:cs typeface="Arial"/>
            </a:endParaRPr>
          </a:p>
          <a:p>
            <a:pPr marL="1158875" indent="-640080">
              <a:lnSpc>
                <a:spcPct val="100000"/>
              </a:lnSpc>
              <a:spcBef>
                <a:spcPts val="3540"/>
              </a:spcBef>
              <a:buAutoNum type="arabicPeriod" startAt="4"/>
              <a:tabLst>
                <a:tab pos="1158875" algn="l"/>
              </a:tabLst>
            </a:pPr>
            <a:r>
              <a:rPr sz="4500" b="1" spc="-10" dirty="0">
                <a:latin typeface="Arial"/>
                <a:cs typeface="Arial"/>
              </a:rPr>
              <a:t>Accountability</a:t>
            </a:r>
            <a:endParaRPr sz="4500">
              <a:latin typeface="Arial"/>
              <a:cs typeface="Arial"/>
            </a:endParaRPr>
          </a:p>
        </p:txBody>
      </p:sp>
      <p:grpSp>
        <p:nvGrpSpPr>
          <p:cNvPr id="7" name="object 7"/>
          <p:cNvGrpSpPr/>
          <p:nvPr/>
        </p:nvGrpSpPr>
        <p:grpSpPr>
          <a:xfrm>
            <a:off x="7280461" y="3799366"/>
            <a:ext cx="3563620" cy="628650"/>
            <a:chOff x="7280461" y="3799366"/>
            <a:chExt cx="3563620" cy="628650"/>
          </a:xfrm>
        </p:grpSpPr>
        <p:sp>
          <p:nvSpPr>
            <p:cNvPr id="8" name="object 8"/>
            <p:cNvSpPr/>
            <p:nvPr/>
          </p:nvSpPr>
          <p:spPr>
            <a:xfrm>
              <a:off x="7280461" y="4113493"/>
              <a:ext cx="3019425" cy="0"/>
            </a:xfrm>
            <a:custGeom>
              <a:avLst/>
              <a:gdLst/>
              <a:ahLst/>
              <a:cxnLst/>
              <a:rect l="l" t="t" r="r" b="b"/>
              <a:pathLst>
                <a:path w="3019425">
                  <a:moveTo>
                    <a:pt x="0" y="0"/>
                  </a:moveTo>
                  <a:lnTo>
                    <a:pt x="2935350" y="0"/>
                  </a:lnTo>
                  <a:lnTo>
                    <a:pt x="3019117" y="0"/>
                  </a:lnTo>
                </a:path>
              </a:pathLst>
            </a:custGeom>
            <a:ln w="167534">
              <a:solidFill>
                <a:srgbClr val="53585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10215811" y="3799366"/>
              <a:ext cx="628650" cy="628650"/>
            </a:xfrm>
            <a:custGeom>
              <a:avLst/>
              <a:gdLst/>
              <a:ahLst/>
              <a:cxnLst/>
              <a:rect l="l" t="t" r="r" b="b"/>
              <a:pathLst>
                <a:path w="628650" h="628650">
                  <a:moveTo>
                    <a:pt x="0" y="0"/>
                  </a:moveTo>
                  <a:lnTo>
                    <a:pt x="0" y="628253"/>
                  </a:lnTo>
                  <a:lnTo>
                    <a:pt x="628256" y="31412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5358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0" name="object 10"/>
          <p:cNvSpPr txBox="1"/>
          <p:nvPr/>
        </p:nvSpPr>
        <p:spPr>
          <a:xfrm>
            <a:off x="11668588" y="3785096"/>
            <a:ext cx="4219575" cy="7042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450" spc="-200" dirty="0">
                <a:solidFill>
                  <a:srgbClr val="497059"/>
                </a:solidFill>
                <a:latin typeface="Arial Black"/>
                <a:cs typeface="Arial Black"/>
              </a:rPr>
              <a:t>Understanding</a:t>
            </a:r>
            <a:endParaRPr sz="4450">
              <a:latin typeface="Arial Black"/>
              <a:cs typeface="Arial Black"/>
            </a:endParaRPr>
          </a:p>
        </p:txBody>
      </p:sp>
      <p:grpSp>
        <p:nvGrpSpPr>
          <p:cNvPr id="11" name="object 11"/>
          <p:cNvGrpSpPr/>
          <p:nvPr/>
        </p:nvGrpSpPr>
        <p:grpSpPr>
          <a:xfrm>
            <a:off x="7248600" y="7586567"/>
            <a:ext cx="3563620" cy="628650"/>
            <a:chOff x="7248600" y="7586567"/>
            <a:chExt cx="3563620" cy="628650"/>
          </a:xfrm>
        </p:grpSpPr>
        <p:sp>
          <p:nvSpPr>
            <p:cNvPr id="12" name="object 12"/>
            <p:cNvSpPr/>
            <p:nvPr/>
          </p:nvSpPr>
          <p:spPr>
            <a:xfrm>
              <a:off x="7248600" y="7900693"/>
              <a:ext cx="3019425" cy="0"/>
            </a:xfrm>
            <a:custGeom>
              <a:avLst/>
              <a:gdLst/>
              <a:ahLst/>
              <a:cxnLst/>
              <a:rect l="l" t="t" r="r" b="b"/>
              <a:pathLst>
                <a:path w="3019425">
                  <a:moveTo>
                    <a:pt x="0" y="0"/>
                  </a:moveTo>
                  <a:lnTo>
                    <a:pt x="2935350" y="0"/>
                  </a:lnTo>
                  <a:lnTo>
                    <a:pt x="3019117" y="0"/>
                  </a:lnTo>
                </a:path>
              </a:pathLst>
            </a:custGeom>
            <a:ln w="167534">
              <a:solidFill>
                <a:srgbClr val="53585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10183950" y="7586567"/>
              <a:ext cx="628650" cy="628650"/>
            </a:xfrm>
            <a:custGeom>
              <a:avLst/>
              <a:gdLst/>
              <a:ahLst/>
              <a:cxnLst/>
              <a:rect l="l" t="t" r="r" b="b"/>
              <a:pathLst>
                <a:path w="628650" h="628650">
                  <a:moveTo>
                    <a:pt x="0" y="0"/>
                  </a:moveTo>
                  <a:lnTo>
                    <a:pt x="0" y="628253"/>
                  </a:lnTo>
                  <a:lnTo>
                    <a:pt x="628254" y="31412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5358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4" name="object 14"/>
          <p:cNvSpPr txBox="1"/>
          <p:nvPr/>
        </p:nvSpPr>
        <p:spPr>
          <a:xfrm>
            <a:off x="11636725" y="7572296"/>
            <a:ext cx="1858645" cy="7042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450" spc="-229" dirty="0">
                <a:solidFill>
                  <a:srgbClr val="773725"/>
                </a:solidFill>
                <a:latin typeface="Arial Black"/>
                <a:cs typeface="Arial Black"/>
              </a:rPr>
              <a:t>Action</a:t>
            </a:r>
            <a:endParaRPr sz="4450">
              <a:latin typeface="Arial Black"/>
              <a:cs typeface="Arial Black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83820" rIns="0" bIns="0" rtlCol="0">
            <a:spAutoFit/>
          </a:bodyPr>
          <a:lstStyle/>
          <a:p>
            <a:pPr marL="12700" marR="5080">
              <a:lnSpc>
                <a:spcPts val="5370"/>
              </a:lnSpc>
              <a:spcBef>
                <a:spcPts val="660"/>
              </a:spcBef>
            </a:pPr>
            <a:r>
              <a:rPr sz="4850" spc="170" dirty="0">
                <a:latin typeface="Rockwell"/>
                <a:cs typeface="Rockwell"/>
              </a:rPr>
              <a:t>How</a:t>
            </a:r>
            <a:r>
              <a:rPr sz="4850" spc="20" dirty="0">
                <a:latin typeface="Rockwell"/>
                <a:cs typeface="Rockwell"/>
              </a:rPr>
              <a:t> </a:t>
            </a:r>
            <a:r>
              <a:rPr sz="4850" spc="220" dirty="0">
                <a:latin typeface="Rockwell"/>
                <a:cs typeface="Rockwell"/>
              </a:rPr>
              <a:t>Can</a:t>
            </a:r>
            <a:r>
              <a:rPr sz="4850" spc="-405" dirty="0">
                <a:latin typeface="Rockwell"/>
                <a:cs typeface="Rockwell"/>
              </a:rPr>
              <a:t> </a:t>
            </a:r>
            <a:r>
              <a:rPr sz="4850" dirty="0">
                <a:latin typeface="Rockwell"/>
                <a:cs typeface="Rockwell"/>
              </a:rPr>
              <a:t>We</a:t>
            </a:r>
            <a:r>
              <a:rPr sz="4850" spc="25" dirty="0">
                <a:latin typeface="Rockwell"/>
                <a:cs typeface="Rockwell"/>
              </a:rPr>
              <a:t> </a:t>
            </a:r>
            <a:r>
              <a:rPr sz="4850" spc="100" dirty="0">
                <a:latin typeface="Rockwell"/>
                <a:cs typeface="Rockwell"/>
              </a:rPr>
              <a:t>Improve</a:t>
            </a:r>
            <a:r>
              <a:rPr sz="4850" spc="20" dirty="0">
                <a:latin typeface="Rockwell"/>
                <a:cs typeface="Rockwell"/>
              </a:rPr>
              <a:t> </a:t>
            </a:r>
            <a:r>
              <a:rPr sz="4850" spc="100" dirty="0">
                <a:latin typeface="Rockwell"/>
                <a:cs typeface="Rockwell"/>
              </a:rPr>
              <a:t>Parental</a:t>
            </a:r>
            <a:r>
              <a:rPr sz="4850" spc="25" dirty="0">
                <a:latin typeface="Rockwell"/>
                <a:cs typeface="Rockwell"/>
              </a:rPr>
              <a:t> </a:t>
            </a:r>
            <a:r>
              <a:rPr sz="4850" spc="65" dirty="0">
                <a:latin typeface="Rockwell"/>
                <a:cs typeface="Rockwell"/>
              </a:rPr>
              <a:t>Controls</a:t>
            </a:r>
            <a:r>
              <a:rPr sz="4850" spc="25" dirty="0">
                <a:latin typeface="Rockwell"/>
                <a:cs typeface="Rockwell"/>
              </a:rPr>
              <a:t> </a:t>
            </a:r>
            <a:r>
              <a:rPr sz="4850" spc="145" dirty="0">
                <a:latin typeface="Rockwell"/>
                <a:cs typeface="Rockwell"/>
              </a:rPr>
              <a:t>to</a:t>
            </a:r>
            <a:r>
              <a:rPr sz="4850" spc="20" dirty="0">
                <a:latin typeface="Rockwell"/>
                <a:cs typeface="Rockwell"/>
              </a:rPr>
              <a:t> </a:t>
            </a:r>
            <a:r>
              <a:rPr sz="4850" spc="114" dirty="0">
                <a:latin typeface="Rockwell"/>
                <a:cs typeface="Rockwell"/>
              </a:rPr>
              <a:t>Make</a:t>
            </a:r>
            <a:r>
              <a:rPr sz="4850" spc="20" dirty="0">
                <a:latin typeface="Rockwell"/>
                <a:cs typeface="Rockwell"/>
              </a:rPr>
              <a:t> </a:t>
            </a:r>
            <a:r>
              <a:rPr sz="4850" spc="155" dirty="0">
                <a:latin typeface="Rockwell"/>
                <a:cs typeface="Rockwell"/>
              </a:rPr>
              <a:t>them </a:t>
            </a:r>
            <a:r>
              <a:rPr sz="4850" dirty="0">
                <a:latin typeface="Rockwell"/>
                <a:cs typeface="Rockwell"/>
              </a:rPr>
              <a:t>Work</a:t>
            </a:r>
            <a:r>
              <a:rPr sz="4850" spc="10" dirty="0">
                <a:latin typeface="Rockwell"/>
                <a:cs typeface="Rockwell"/>
              </a:rPr>
              <a:t> </a:t>
            </a:r>
            <a:r>
              <a:rPr sz="4850" spc="85" dirty="0">
                <a:latin typeface="Rockwell"/>
                <a:cs typeface="Rockwell"/>
              </a:rPr>
              <a:t>for</a:t>
            </a:r>
            <a:r>
              <a:rPr sz="4850" spc="10" dirty="0">
                <a:latin typeface="Rockwell"/>
                <a:cs typeface="Rockwell"/>
              </a:rPr>
              <a:t> </a:t>
            </a:r>
            <a:r>
              <a:rPr sz="4850" spc="120" dirty="0">
                <a:latin typeface="Rockwell"/>
                <a:cs typeface="Rockwell"/>
              </a:rPr>
              <a:t>the</a:t>
            </a:r>
            <a:r>
              <a:rPr sz="4850" spc="15" dirty="0">
                <a:latin typeface="Rockwell"/>
                <a:cs typeface="Rockwell"/>
              </a:rPr>
              <a:t> </a:t>
            </a:r>
            <a:r>
              <a:rPr sz="4850" spc="120" dirty="0">
                <a:latin typeface="Rockwell"/>
                <a:cs typeface="Rockwell"/>
              </a:rPr>
              <a:t>Entire</a:t>
            </a:r>
            <a:r>
              <a:rPr sz="4850" spc="15" dirty="0">
                <a:latin typeface="Rockwell"/>
                <a:cs typeface="Rockwell"/>
              </a:rPr>
              <a:t> </a:t>
            </a:r>
            <a:r>
              <a:rPr sz="4850" spc="90" dirty="0">
                <a:latin typeface="Rockwell"/>
                <a:cs typeface="Rockwell"/>
              </a:rPr>
              <a:t>Family?</a:t>
            </a:r>
            <a:endParaRPr sz="4850">
              <a:latin typeface="Rockwell"/>
              <a:cs typeface="Rockwel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688548" y="2714485"/>
            <a:ext cx="4589145" cy="529018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652780" indent="-640080">
              <a:lnSpc>
                <a:spcPct val="100000"/>
              </a:lnSpc>
              <a:spcBef>
                <a:spcPts val="135"/>
              </a:spcBef>
              <a:buAutoNum type="arabicPeriod"/>
              <a:tabLst>
                <a:tab pos="652780" algn="l"/>
              </a:tabLst>
            </a:pPr>
            <a:r>
              <a:rPr sz="4500" b="1" spc="-10" dirty="0">
                <a:latin typeface="Arial"/>
                <a:cs typeface="Arial"/>
              </a:rPr>
              <a:t>Awareness</a:t>
            </a:r>
            <a:endParaRPr sz="4500">
              <a:latin typeface="Arial"/>
              <a:cs typeface="Arial"/>
            </a:endParaRPr>
          </a:p>
          <a:p>
            <a:pPr marL="652780" indent="-640080">
              <a:lnSpc>
                <a:spcPct val="100000"/>
              </a:lnSpc>
              <a:spcBef>
                <a:spcPts val="3540"/>
              </a:spcBef>
              <a:buAutoNum type="arabicPeriod"/>
              <a:tabLst>
                <a:tab pos="652780" algn="l"/>
              </a:tabLst>
            </a:pPr>
            <a:r>
              <a:rPr sz="4500" b="1" spc="-10" dirty="0">
                <a:latin typeface="Arial"/>
                <a:cs typeface="Arial"/>
              </a:rPr>
              <a:t>Transparency</a:t>
            </a:r>
            <a:endParaRPr sz="4500">
              <a:latin typeface="Arial"/>
              <a:cs typeface="Arial"/>
            </a:endParaRPr>
          </a:p>
          <a:p>
            <a:pPr marL="652780" indent="-640080">
              <a:lnSpc>
                <a:spcPct val="100000"/>
              </a:lnSpc>
              <a:spcBef>
                <a:spcPts val="3790"/>
              </a:spcBef>
              <a:buAutoNum type="arabicPeriod"/>
              <a:tabLst>
                <a:tab pos="652780" algn="l"/>
              </a:tabLst>
            </a:pPr>
            <a:r>
              <a:rPr sz="4500" b="1" spc="-10" dirty="0">
                <a:latin typeface="Arial"/>
                <a:cs typeface="Arial"/>
              </a:rPr>
              <a:t>Standards</a:t>
            </a:r>
            <a:endParaRPr sz="4500">
              <a:latin typeface="Arial"/>
              <a:cs typeface="Arial"/>
            </a:endParaRPr>
          </a:p>
          <a:p>
            <a:pPr marL="652780" indent="-640080">
              <a:lnSpc>
                <a:spcPct val="100000"/>
              </a:lnSpc>
              <a:spcBef>
                <a:spcPts val="3540"/>
              </a:spcBef>
              <a:buAutoNum type="arabicPeriod"/>
              <a:tabLst>
                <a:tab pos="652780" algn="l"/>
              </a:tabLst>
            </a:pPr>
            <a:r>
              <a:rPr sz="4500" b="1" spc="-10" dirty="0">
                <a:latin typeface="Arial"/>
                <a:cs typeface="Arial"/>
              </a:rPr>
              <a:t>Streamline</a:t>
            </a:r>
            <a:endParaRPr sz="4500">
              <a:latin typeface="Arial"/>
              <a:cs typeface="Arial"/>
            </a:endParaRPr>
          </a:p>
          <a:p>
            <a:pPr marL="652780" indent="-640080">
              <a:lnSpc>
                <a:spcPct val="100000"/>
              </a:lnSpc>
              <a:spcBef>
                <a:spcPts val="3540"/>
              </a:spcBef>
              <a:buAutoNum type="arabicPeriod"/>
              <a:tabLst>
                <a:tab pos="652780" algn="l"/>
              </a:tabLst>
            </a:pPr>
            <a:r>
              <a:rPr sz="4500" b="1" spc="-10" dirty="0">
                <a:latin typeface="Arial"/>
                <a:cs typeface="Arial"/>
              </a:rPr>
              <a:t>Accountability</a:t>
            </a:r>
            <a:endParaRPr sz="4500">
              <a:latin typeface="Arial"/>
              <a:cs typeface="Arial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29805" y="10077727"/>
            <a:ext cx="2370426" cy="808517"/>
          </a:xfrm>
          <a:prstGeom prst="rect">
            <a:avLst/>
          </a:prstGeom>
        </p:spPr>
      </p:pic>
      <p:pic>
        <p:nvPicPr>
          <p:cNvPr id="5" name="object 5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6349868" y="10194547"/>
            <a:ext cx="3119364" cy="593253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83820" rIns="0" bIns="0" rtlCol="0">
            <a:spAutoFit/>
          </a:bodyPr>
          <a:lstStyle/>
          <a:p>
            <a:pPr marL="12700" marR="5080">
              <a:lnSpc>
                <a:spcPts val="5370"/>
              </a:lnSpc>
              <a:spcBef>
                <a:spcPts val="660"/>
              </a:spcBef>
            </a:pPr>
            <a:r>
              <a:rPr sz="4850" spc="170" dirty="0">
                <a:latin typeface="Rockwell"/>
                <a:cs typeface="Rockwell"/>
              </a:rPr>
              <a:t>How</a:t>
            </a:r>
            <a:r>
              <a:rPr sz="4850" spc="20" dirty="0">
                <a:latin typeface="Rockwell"/>
                <a:cs typeface="Rockwell"/>
              </a:rPr>
              <a:t> </a:t>
            </a:r>
            <a:r>
              <a:rPr sz="4850" spc="220" dirty="0">
                <a:latin typeface="Rockwell"/>
                <a:cs typeface="Rockwell"/>
              </a:rPr>
              <a:t>Can</a:t>
            </a:r>
            <a:r>
              <a:rPr sz="4850" spc="-405" dirty="0">
                <a:latin typeface="Rockwell"/>
                <a:cs typeface="Rockwell"/>
              </a:rPr>
              <a:t> </a:t>
            </a:r>
            <a:r>
              <a:rPr sz="4850" dirty="0">
                <a:latin typeface="Rockwell"/>
                <a:cs typeface="Rockwell"/>
              </a:rPr>
              <a:t>We</a:t>
            </a:r>
            <a:r>
              <a:rPr sz="4850" spc="25" dirty="0">
                <a:latin typeface="Rockwell"/>
                <a:cs typeface="Rockwell"/>
              </a:rPr>
              <a:t> </a:t>
            </a:r>
            <a:r>
              <a:rPr sz="4850" spc="100" dirty="0">
                <a:latin typeface="Rockwell"/>
                <a:cs typeface="Rockwell"/>
              </a:rPr>
              <a:t>Improve</a:t>
            </a:r>
            <a:r>
              <a:rPr sz="4850" spc="20" dirty="0">
                <a:latin typeface="Rockwell"/>
                <a:cs typeface="Rockwell"/>
              </a:rPr>
              <a:t> </a:t>
            </a:r>
            <a:r>
              <a:rPr sz="4850" spc="100" dirty="0">
                <a:latin typeface="Rockwell"/>
                <a:cs typeface="Rockwell"/>
              </a:rPr>
              <a:t>Parental</a:t>
            </a:r>
            <a:r>
              <a:rPr sz="4850" spc="25" dirty="0">
                <a:latin typeface="Rockwell"/>
                <a:cs typeface="Rockwell"/>
              </a:rPr>
              <a:t> </a:t>
            </a:r>
            <a:r>
              <a:rPr sz="4850" spc="65" dirty="0">
                <a:latin typeface="Rockwell"/>
                <a:cs typeface="Rockwell"/>
              </a:rPr>
              <a:t>Controls</a:t>
            </a:r>
            <a:r>
              <a:rPr sz="4850" spc="25" dirty="0">
                <a:latin typeface="Rockwell"/>
                <a:cs typeface="Rockwell"/>
              </a:rPr>
              <a:t> </a:t>
            </a:r>
            <a:r>
              <a:rPr sz="4850" spc="145" dirty="0">
                <a:latin typeface="Rockwell"/>
                <a:cs typeface="Rockwell"/>
              </a:rPr>
              <a:t>to</a:t>
            </a:r>
            <a:r>
              <a:rPr sz="4850" spc="20" dirty="0">
                <a:latin typeface="Rockwell"/>
                <a:cs typeface="Rockwell"/>
              </a:rPr>
              <a:t> </a:t>
            </a:r>
            <a:r>
              <a:rPr sz="4850" spc="114" dirty="0">
                <a:latin typeface="Rockwell"/>
                <a:cs typeface="Rockwell"/>
              </a:rPr>
              <a:t>Make</a:t>
            </a:r>
            <a:r>
              <a:rPr sz="4850" spc="20" dirty="0">
                <a:latin typeface="Rockwell"/>
                <a:cs typeface="Rockwell"/>
              </a:rPr>
              <a:t> </a:t>
            </a:r>
            <a:r>
              <a:rPr sz="4850" spc="155" dirty="0">
                <a:latin typeface="Rockwell"/>
                <a:cs typeface="Rockwell"/>
              </a:rPr>
              <a:t>them </a:t>
            </a:r>
            <a:r>
              <a:rPr sz="4850" dirty="0">
                <a:latin typeface="Rockwell"/>
                <a:cs typeface="Rockwell"/>
              </a:rPr>
              <a:t>Work</a:t>
            </a:r>
            <a:r>
              <a:rPr sz="4850" spc="10" dirty="0">
                <a:latin typeface="Rockwell"/>
                <a:cs typeface="Rockwell"/>
              </a:rPr>
              <a:t> </a:t>
            </a:r>
            <a:r>
              <a:rPr sz="4850" spc="85" dirty="0">
                <a:latin typeface="Rockwell"/>
                <a:cs typeface="Rockwell"/>
              </a:rPr>
              <a:t>for</a:t>
            </a:r>
            <a:r>
              <a:rPr sz="4850" spc="10" dirty="0">
                <a:latin typeface="Rockwell"/>
                <a:cs typeface="Rockwell"/>
              </a:rPr>
              <a:t> </a:t>
            </a:r>
            <a:r>
              <a:rPr sz="4850" spc="120" dirty="0">
                <a:latin typeface="Rockwell"/>
                <a:cs typeface="Rockwell"/>
              </a:rPr>
              <a:t>the</a:t>
            </a:r>
            <a:r>
              <a:rPr sz="4850" spc="15" dirty="0">
                <a:latin typeface="Rockwell"/>
                <a:cs typeface="Rockwell"/>
              </a:rPr>
              <a:t> </a:t>
            </a:r>
            <a:r>
              <a:rPr sz="4850" spc="120" dirty="0">
                <a:latin typeface="Rockwell"/>
                <a:cs typeface="Rockwell"/>
              </a:rPr>
              <a:t>Entire</a:t>
            </a:r>
            <a:r>
              <a:rPr sz="4850" spc="15" dirty="0">
                <a:latin typeface="Rockwell"/>
                <a:cs typeface="Rockwell"/>
              </a:rPr>
              <a:t> </a:t>
            </a:r>
            <a:r>
              <a:rPr sz="4850" spc="90" dirty="0">
                <a:latin typeface="Rockwell"/>
                <a:cs typeface="Rockwell"/>
              </a:rPr>
              <a:t>Family?</a:t>
            </a:r>
            <a:endParaRPr sz="4850">
              <a:latin typeface="Rockwell"/>
              <a:cs typeface="Rockwel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182286" y="2440182"/>
            <a:ext cx="5634990" cy="3550920"/>
          </a:xfrm>
          <a:prstGeom prst="rect">
            <a:avLst/>
          </a:prstGeom>
          <a:ln w="20941">
            <a:solidFill>
              <a:srgbClr val="497059"/>
            </a:solidFill>
          </a:ln>
        </p:spPr>
        <p:txBody>
          <a:bodyPr vert="horz" wrap="square" lIns="0" tIns="291465" rIns="0" bIns="0" rtlCol="0">
            <a:spAutoFit/>
          </a:bodyPr>
          <a:lstStyle/>
          <a:p>
            <a:pPr marL="1158875" indent="-640080">
              <a:lnSpc>
                <a:spcPct val="100000"/>
              </a:lnSpc>
              <a:spcBef>
                <a:spcPts val="2295"/>
              </a:spcBef>
              <a:buAutoNum type="arabicPeriod"/>
              <a:tabLst>
                <a:tab pos="1158875" algn="l"/>
              </a:tabLst>
            </a:pPr>
            <a:r>
              <a:rPr sz="4500" b="1" spc="-10" dirty="0">
                <a:latin typeface="Arial"/>
                <a:cs typeface="Arial"/>
              </a:rPr>
              <a:t>Awareness</a:t>
            </a:r>
            <a:endParaRPr sz="4500">
              <a:latin typeface="Arial"/>
              <a:cs typeface="Arial"/>
            </a:endParaRPr>
          </a:p>
          <a:p>
            <a:pPr marL="1158875" indent="-640080">
              <a:lnSpc>
                <a:spcPct val="100000"/>
              </a:lnSpc>
              <a:spcBef>
                <a:spcPts val="3540"/>
              </a:spcBef>
              <a:buAutoNum type="arabicPeriod"/>
              <a:tabLst>
                <a:tab pos="1158875" algn="l"/>
              </a:tabLst>
            </a:pPr>
            <a:r>
              <a:rPr sz="4500" b="1" spc="-10" dirty="0">
                <a:latin typeface="Arial"/>
                <a:cs typeface="Arial"/>
              </a:rPr>
              <a:t>Transparency</a:t>
            </a:r>
            <a:endParaRPr sz="4500">
              <a:latin typeface="Arial"/>
              <a:cs typeface="Arial"/>
            </a:endParaRPr>
          </a:p>
          <a:p>
            <a:pPr marL="1158875" indent="-640080">
              <a:lnSpc>
                <a:spcPct val="100000"/>
              </a:lnSpc>
              <a:spcBef>
                <a:spcPts val="3790"/>
              </a:spcBef>
              <a:buAutoNum type="arabicPeriod"/>
              <a:tabLst>
                <a:tab pos="1158875" algn="l"/>
              </a:tabLst>
            </a:pPr>
            <a:r>
              <a:rPr sz="4500" b="1" spc="-10" dirty="0">
                <a:latin typeface="Arial"/>
                <a:cs typeface="Arial"/>
              </a:rPr>
              <a:t>Standards</a:t>
            </a:r>
            <a:endParaRPr sz="45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688548" y="6152641"/>
            <a:ext cx="4589145" cy="185229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652780" indent="-640080">
              <a:lnSpc>
                <a:spcPct val="100000"/>
              </a:lnSpc>
              <a:spcBef>
                <a:spcPts val="135"/>
              </a:spcBef>
              <a:buAutoNum type="arabicPeriod" startAt="4"/>
              <a:tabLst>
                <a:tab pos="652780" algn="l"/>
              </a:tabLst>
            </a:pPr>
            <a:r>
              <a:rPr sz="4500" b="1" spc="-10" dirty="0">
                <a:latin typeface="Arial"/>
                <a:cs typeface="Arial"/>
              </a:rPr>
              <a:t>Streamline</a:t>
            </a:r>
            <a:endParaRPr sz="4500">
              <a:latin typeface="Arial"/>
              <a:cs typeface="Arial"/>
            </a:endParaRPr>
          </a:p>
          <a:p>
            <a:pPr marL="652780" indent="-640080">
              <a:lnSpc>
                <a:spcPct val="100000"/>
              </a:lnSpc>
              <a:spcBef>
                <a:spcPts val="3540"/>
              </a:spcBef>
              <a:buAutoNum type="arabicPeriod" startAt="4"/>
              <a:tabLst>
                <a:tab pos="652780" algn="l"/>
              </a:tabLst>
            </a:pPr>
            <a:r>
              <a:rPr sz="4500" b="1" spc="-10" dirty="0">
                <a:latin typeface="Arial"/>
                <a:cs typeface="Arial"/>
              </a:rPr>
              <a:t>Accountability</a:t>
            </a:r>
            <a:endParaRPr sz="4500">
              <a:latin typeface="Arial"/>
              <a:cs typeface="Arial"/>
            </a:endParaRPr>
          </a:p>
        </p:txBody>
      </p:sp>
      <p:pic>
        <p:nvPicPr>
          <p:cNvPr id="5" name="object 5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29805" y="10077727"/>
            <a:ext cx="2370426" cy="808517"/>
          </a:xfrm>
          <a:prstGeom prst="rect">
            <a:avLst/>
          </a:prstGeom>
        </p:spPr>
      </p:pic>
      <p:pic>
        <p:nvPicPr>
          <p:cNvPr id="6" name="object 6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6349868" y="10194547"/>
            <a:ext cx="3119364" cy="593253"/>
          </a:xfrm>
          <a:prstGeom prst="rect">
            <a:avLst/>
          </a:prstGeom>
        </p:spPr>
      </p:pic>
      <p:grpSp>
        <p:nvGrpSpPr>
          <p:cNvPr id="7" name="object 7"/>
          <p:cNvGrpSpPr/>
          <p:nvPr/>
        </p:nvGrpSpPr>
        <p:grpSpPr>
          <a:xfrm>
            <a:off x="7280461" y="3799366"/>
            <a:ext cx="3563620" cy="628650"/>
            <a:chOff x="7280461" y="3799366"/>
            <a:chExt cx="3563620" cy="628650"/>
          </a:xfrm>
        </p:grpSpPr>
        <p:sp>
          <p:nvSpPr>
            <p:cNvPr id="8" name="object 8"/>
            <p:cNvSpPr/>
            <p:nvPr/>
          </p:nvSpPr>
          <p:spPr>
            <a:xfrm>
              <a:off x="7280461" y="4113493"/>
              <a:ext cx="3019425" cy="0"/>
            </a:xfrm>
            <a:custGeom>
              <a:avLst/>
              <a:gdLst/>
              <a:ahLst/>
              <a:cxnLst/>
              <a:rect l="l" t="t" r="r" b="b"/>
              <a:pathLst>
                <a:path w="3019425">
                  <a:moveTo>
                    <a:pt x="0" y="0"/>
                  </a:moveTo>
                  <a:lnTo>
                    <a:pt x="2935350" y="0"/>
                  </a:lnTo>
                  <a:lnTo>
                    <a:pt x="3019117" y="0"/>
                  </a:lnTo>
                </a:path>
              </a:pathLst>
            </a:custGeom>
            <a:ln w="167534">
              <a:solidFill>
                <a:srgbClr val="53585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10215811" y="3799366"/>
              <a:ext cx="628650" cy="628650"/>
            </a:xfrm>
            <a:custGeom>
              <a:avLst/>
              <a:gdLst/>
              <a:ahLst/>
              <a:cxnLst/>
              <a:rect l="l" t="t" r="r" b="b"/>
              <a:pathLst>
                <a:path w="628650" h="628650">
                  <a:moveTo>
                    <a:pt x="0" y="0"/>
                  </a:moveTo>
                  <a:lnTo>
                    <a:pt x="0" y="628253"/>
                  </a:lnTo>
                  <a:lnTo>
                    <a:pt x="628256" y="31412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5358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0" name="object 10"/>
          <p:cNvSpPr txBox="1"/>
          <p:nvPr/>
        </p:nvSpPr>
        <p:spPr>
          <a:xfrm>
            <a:off x="11668588" y="3785096"/>
            <a:ext cx="4219575" cy="7042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450" spc="-200" dirty="0">
                <a:solidFill>
                  <a:srgbClr val="497059"/>
                </a:solidFill>
                <a:latin typeface="Arial Black"/>
                <a:cs typeface="Arial Black"/>
              </a:rPr>
              <a:t>Understanding</a:t>
            </a:r>
            <a:endParaRPr sz="4450">
              <a:latin typeface="Arial Black"/>
              <a:cs typeface="Arial Black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83820" rIns="0" bIns="0" rtlCol="0">
            <a:spAutoFit/>
          </a:bodyPr>
          <a:lstStyle/>
          <a:p>
            <a:pPr marL="12700" marR="5080">
              <a:lnSpc>
                <a:spcPts val="5370"/>
              </a:lnSpc>
              <a:spcBef>
                <a:spcPts val="660"/>
              </a:spcBef>
            </a:pPr>
            <a:r>
              <a:rPr sz="4850" spc="170" dirty="0">
                <a:latin typeface="Rockwell"/>
                <a:cs typeface="Rockwell"/>
              </a:rPr>
              <a:t>How</a:t>
            </a:r>
            <a:r>
              <a:rPr sz="4850" spc="20" dirty="0">
                <a:latin typeface="Rockwell"/>
                <a:cs typeface="Rockwell"/>
              </a:rPr>
              <a:t> </a:t>
            </a:r>
            <a:r>
              <a:rPr sz="4850" spc="220" dirty="0">
                <a:latin typeface="Rockwell"/>
                <a:cs typeface="Rockwell"/>
              </a:rPr>
              <a:t>Can</a:t>
            </a:r>
            <a:r>
              <a:rPr sz="4850" spc="-405" dirty="0">
                <a:latin typeface="Rockwell"/>
                <a:cs typeface="Rockwell"/>
              </a:rPr>
              <a:t> </a:t>
            </a:r>
            <a:r>
              <a:rPr sz="4850" dirty="0">
                <a:latin typeface="Rockwell"/>
                <a:cs typeface="Rockwell"/>
              </a:rPr>
              <a:t>We</a:t>
            </a:r>
            <a:r>
              <a:rPr sz="4850" spc="25" dirty="0">
                <a:latin typeface="Rockwell"/>
                <a:cs typeface="Rockwell"/>
              </a:rPr>
              <a:t> </a:t>
            </a:r>
            <a:r>
              <a:rPr sz="4850" spc="100" dirty="0">
                <a:latin typeface="Rockwell"/>
                <a:cs typeface="Rockwell"/>
              </a:rPr>
              <a:t>Improve</a:t>
            </a:r>
            <a:r>
              <a:rPr sz="4850" spc="20" dirty="0">
                <a:latin typeface="Rockwell"/>
                <a:cs typeface="Rockwell"/>
              </a:rPr>
              <a:t> </a:t>
            </a:r>
            <a:r>
              <a:rPr sz="4850" spc="100" dirty="0">
                <a:latin typeface="Rockwell"/>
                <a:cs typeface="Rockwell"/>
              </a:rPr>
              <a:t>Parental</a:t>
            </a:r>
            <a:r>
              <a:rPr sz="4850" spc="25" dirty="0">
                <a:latin typeface="Rockwell"/>
                <a:cs typeface="Rockwell"/>
              </a:rPr>
              <a:t> </a:t>
            </a:r>
            <a:r>
              <a:rPr sz="4850" spc="65" dirty="0">
                <a:latin typeface="Rockwell"/>
                <a:cs typeface="Rockwell"/>
              </a:rPr>
              <a:t>Controls</a:t>
            </a:r>
            <a:r>
              <a:rPr sz="4850" spc="25" dirty="0">
                <a:latin typeface="Rockwell"/>
                <a:cs typeface="Rockwell"/>
              </a:rPr>
              <a:t> </a:t>
            </a:r>
            <a:r>
              <a:rPr sz="4850" spc="145" dirty="0">
                <a:latin typeface="Rockwell"/>
                <a:cs typeface="Rockwell"/>
              </a:rPr>
              <a:t>to</a:t>
            </a:r>
            <a:r>
              <a:rPr sz="4850" spc="20" dirty="0">
                <a:latin typeface="Rockwell"/>
                <a:cs typeface="Rockwell"/>
              </a:rPr>
              <a:t> </a:t>
            </a:r>
            <a:r>
              <a:rPr sz="4850" spc="114" dirty="0">
                <a:latin typeface="Rockwell"/>
                <a:cs typeface="Rockwell"/>
              </a:rPr>
              <a:t>Make</a:t>
            </a:r>
            <a:r>
              <a:rPr sz="4850" spc="20" dirty="0">
                <a:latin typeface="Rockwell"/>
                <a:cs typeface="Rockwell"/>
              </a:rPr>
              <a:t> </a:t>
            </a:r>
            <a:r>
              <a:rPr sz="4850" spc="155" dirty="0">
                <a:latin typeface="Rockwell"/>
                <a:cs typeface="Rockwell"/>
              </a:rPr>
              <a:t>them </a:t>
            </a:r>
            <a:r>
              <a:rPr sz="4850" dirty="0">
                <a:latin typeface="Rockwell"/>
                <a:cs typeface="Rockwell"/>
              </a:rPr>
              <a:t>Work</a:t>
            </a:r>
            <a:r>
              <a:rPr sz="4850" spc="10" dirty="0">
                <a:latin typeface="Rockwell"/>
                <a:cs typeface="Rockwell"/>
              </a:rPr>
              <a:t> </a:t>
            </a:r>
            <a:r>
              <a:rPr sz="4850" spc="85" dirty="0">
                <a:latin typeface="Rockwell"/>
                <a:cs typeface="Rockwell"/>
              </a:rPr>
              <a:t>for</a:t>
            </a:r>
            <a:r>
              <a:rPr sz="4850" spc="10" dirty="0">
                <a:latin typeface="Rockwell"/>
                <a:cs typeface="Rockwell"/>
              </a:rPr>
              <a:t> </a:t>
            </a:r>
            <a:r>
              <a:rPr sz="4850" spc="120" dirty="0">
                <a:latin typeface="Rockwell"/>
                <a:cs typeface="Rockwell"/>
              </a:rPr>
              <a:t>the</a:t>
            </a:r>
            <a:r>
              <a:rPr sz="4850" spc="15" dirty="0">
                <a:latin typeface="Rockwell"/>
                <a:cs typeface="Rockwell"/>
              </a:rPr>
              <a:t> </a:t>
            </a:r>
            <a:r>
              <a:rPr sz="4850" spc="120" dirty="0">
                <a:latin typeface="Rockwell"/>
                <a:cs typeface="Rockwell"/>
              </a:rPr>
              <a:t>Entire</a:t>
            </a:r>
            <a:r>
              <a:rPr sz="4850" spc="15" dirty="0">
                <a:latin typeface="Rockwell"/>
                <a:cs typeface="Rockwell"/>
              </a:rPr>
              <a:t> </a:t>
            </a:r>
            <a:r>
              <a:rPr sz="4850" spc="90" dirty="0">
                <a:latin typeface="Rockwell"/>
                <a:cs typeface="Rockwell"/>
              </a:rPr>
              <a:t>Family?</a:t>
            </a:r>
            <a:endParaRPr sz="4850">
              <a:latin typeface="Rockwell"/>
              <a:cs typeface="Rockwel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182286" y="2440182"/>
            <a:ext cx="5634990" cy="3550920"/>
          </a:xfrm>
          <a:prstGeom prst="rect">
            <a:avLst/>
          </a:prstGeom>
          <a:ln w="20941">
            <a:solidFill>
              <a:srgbClr val="497059"/>
            </a:solidFill>
          </a:ln>
        </p:spPr>
        <p:txBody>
          <a:bodyPr vert="horz" wrap="square" lIns="0" tIns="291465" rIns="0" bIns="0" rtlCol="0">
            <a:spAutoFit/>
          </a:bodyPr>
          <a:lstStyle/>
          <a:p>
            <a:pPr marL="1158875" indent="-640080">
              <a:lnSpc>
                <a:spcPct val="100000"/>
              </a:lnSpc>
              <a:spcBef>
                <a:spcPts val="2295"/>
              </a:spcBef>
              <a:buAutoNum type="arabicPeriod"/>
              <a:tabLst>
                <a:tab pos="1158875" algn="l"/>
              </a:tabLst>
            </a:pPr>
            <a:r>
              <a:rPr sz="4500" b="1" spc="-10" dirty="0">
                <a:latin typeface="Arial"/>
                <a:cs typeface="Arial"/>
              </a:rPr>
              <a:t>Awareness</a:t>
            </a:r>
            <a:endParaRPr sz="4500">
              <a:latin typeface="Arial"/>
              <a:cs typeface="Arial"/>
            </a:endParaRPr>
          </a:p>
          <a:p>
            <a:pPr marL="1158875" indent="-640080">
              <a:lnSpc>
                <a:spcPct val="100000"/>
              </a:lnSpc>
              <a:spcBef>
                <a:spcPts val="3540"/>
              </a:spcBef>
              <a:buAutoNum type="arabicPeriod"/>
              <a:tabLst>
                <a:tab pos="1158875" algn="l"/>
              </a:tabLst>
            </a:pPr>
            <a:r>
              <a:rPr sz="4500" b="1" spc="-10" dirty="0">
                <a:latin typeface="Arial"/>
                <a:cs typeface="Arial"/>
              </a:rPr>
              <a:t>Transparency</a:t>
            </a:r>
            <a:endParaRPr sz="4500">
              <a:latin typeface="Arial"/>
              <a:cs typeface="Arial"/>
            </a:endParaRPr>
          </a:p>
          <a:p>
            <a:pPr marL="1158875" indent="-640080">
              <a:lnSpc>
                <a:spcPct val="100000"/>
              </a:lnSpc>
              <a:spcBef>
                <a:spcPts val="3790"/>
              </a:spcBef>
              <a:buAutoNum type="arabicPeriod"/>
              <a:tabLst>
                <a:tab pos="1158875" algn="l"/>
              </a:tabLst>
            </a:pPr>
            <a:r>
              <a:rPr sz="4500" b="1" spc="-10" dirty="0">
                <a:latin typeface="Arial"/>
                <a:cs typeface="Arial"/>
              </a:rPr>
              <a:t>Standards</a:t>
            </a:r>
            <a:endParaRPr sz="45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182286" y="6209064"/>
            <a:ext cx="5634990" cy="1929764"/>
          </a:xfrm>
          <a:prstGeom prst="rect">
            <a:avLst/>
          </a:prstGeom>
          <a:ln w="20941">
            <a:solidFill>
              <a:srgbClr val="773725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L="1158875" indent="-640080">
              <a:lnSpc>
                <a:spcPts val="5090"/>
              </a:lnSpc>
              <a:buAutoNum type="arabicPeriod" startAt="4"/>
              <a:tabLst>
                <a:tab pos="1158875" algn="l"/>
              </a:tabLst>
            </a:pPr>
            <a:r>
              <a:rPr sz="4500" b="1" spc="-10" dirty="0">
                <a:latin typeface="Arial"/>
                <a:cs typeface="Arial"/>
              </a:rPr>
              <a:t>Streamline</a:t>
            </a:r>
            <a:endParaRPr sz="4500">
              <a:latin typeface="Arial"/>
              <a:cs typeface="Arial"/>
            </a:endParaRPr>
          </a:p>
          <a:p>
            <a:pPr marL="1158875" indent="-640080">
              <a:lnSpc>
                <a:spcPct val="100000"/>
              </a:lnSpc>
              <a:spcBef>
                <a:spcPts val="3540"/>
              </a:spcBef>
              <a:buAutoNum type="arabicPeriod" startAt="4"/>
              <a:tabLst>
                <a:tab pos="1158875" algn="l"/>
              </a:tabLst>
            </a:pPr>
            <a:r>
              <a:rPr sz="4500" b="1" spc="-10" dirty="0">
                <a:latin typeface="Arial"/>
                <a:cs typeface="Arial"/>
              </a:rPr>
              <a:t>Accountability</a:t>
            </a:r>
            <a:endParaRPr sz="4500">
              <a:latin typeface="Arial"/>
              <a:cs typeface="Arial"/>
            </a:endParaRPr>
          </a:p>
        </p:txBody>
      </p:sp>
      <p:pic>
        <p:nvPicPr>
          <p:cNvPr id="5" name="object 5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29805" y="10077727"/>
            <a:ext cx="2370426" cy="808517"/>
          </a:xfrm>
          <a:prstGeom prst="rect">
            <a:avLst/>
          </a:prstGeom>
        </p:spPr>
      </p:pic>
      <p:pic>
        <p:nvPicPr>
          <p:cNvPr id="6" name="object 6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6349868" y="10194547"/>
            <a:ext cx="3119364" cy="593253"/>
          </a:xfrm>
          <a:prstGeom prst="rect">
            <a:avLst/>
          </a:prstGeom>
        </p:spPr>
      </p:pic>
      <p:grpSp>
        <p:nvGrpSpPr>
          <p:cNvPr id="7" name="object 7"/>
          <p:cNvGrpSpPr/>
          <p:nvPr/>
        </p:nvGrpSpPr>
        <p:grpSpPr>
          <a:xfrm>
            <a:off x="7280461" y="3799366"/>
            <a:ext cx="3563620" cy="628650"/>
            <a:chOff x="7280461" y="3799366"/>
            <a:chExt cx="3563620" cy="628650"/>
          </a:xfrm>
        </p:grpSpPr>
        <p:sp>
          <p:nvSpPr>
            <p:cNvPr id="8" name="object 8"/>
            <p:cNvSpPr/>
            <p:nvPr/>
          </p:nvSpPr>
          <p:spPr>
            <a:xfrm>
              <a:off x="7280461" y="4113493"/>
              <a:ext cx="3019425" cy="0"/>
            </a:xfrm>
            <a:custGeom>
              <a:avLst/>
              <a:gdLst/>
              <a:ahLst/>
              <a:cxnLst/>
              <a:rect l="l" t="t" r="r" b="b"/>
              <a:pathLst>
                <a:path w="3019425">
                  <a:moveTo>
                    <a:pt x="0" y="0"/>
                  </a:moveTo>
                  <a:lnTo>
                    <a:pt x="2935350" y="0"/>
                  </a:lnTo>
                  <a:lnTo>
                    <a:pt x="3019117" y="0"/>
                  </a:lnTo>
                </a:path>
              </a:pathLst>
            </a:custGeom>
            <a:ln w="167534">
              <a:solidFill>
                <a:srgbClr val="53585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10215811" y="3799366"/>
              <a:ext cx="628650" cy="628650"/>
            </a:xfrm>
            <a:custGeom>
              <a:avLst/>
              <a:gdLst/>
              <a:ahLst/>
              <a:cxnLst/>
              <a:rect l="l" t="t" r="r" b="b"/>
              <a:pathLst>
                <a:path w="628650" h="628650">
                  <a:moveTo>
                    <a:pt x="0" y="0"/>
                  </a:moveTo>
                  <a:lnTo>
                    <a:pt x="0" y="628253"/>
                  </a:lnTo>
                  <a:lnTo>
                    <a:pt x="628256" y="31412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5358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0" name="object 10"/>
          <p:cNvSpPr txBox="1"/>
          <p:nvPr/>
        </p:nvSpPr>
        <p:spPr>
          <a:xfrm>
            <a:off x="11668588" y="3785096"/>
            <a:ext cx="4219575" cy="7042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450" spc="-200" dirty="0">
                <a:solidFill>
                  <a:srgbClr val="497059"/>
                </a:solidFill>
                <a:latin typeface="Arial Black"/>
                <a:cs typeface="Arial Black"/>
              </a:rPr>
              <a:t>Understanding</a:t>
            </a:r>
            <a:endParaRPr sz="4450">
              <a:latin typeface="Arial Black"/>
              <a:cs typeface="Arial Black"/>
            </a:endParaRPr>
          </a:p>
        </p:txBody>
      </p:sp>
      <p:grpSp>
        <p:nvGrpSpPr>
          <p:cNvPr id="11" name="object 11"/>
          <p:cNvGrpSpPr/>
          <p:nvPr/>
        </p:nvGrpSpPr>
        <p:grpSpPr>
          <a:xfrm>
            <a:off x="7280461" y="6859615"/>
            <a:ext cx="3563620" cy="628650"/>
            <a:chOff x="7280461" y="6859615"/>
            <a:chExt cx="3563620" cy="628650"/>
          </a:xfrm>
        </p:grpSpPr>
        <p:sp>
          <p:nvSpPr>
            <p:cNvPr id="12" name="object 12"/>
            <p:cNvSpPr/>
            <p:nvPr/>
          </p:nvSpPr>
          <p:spPr>
            <a:xfrm>
              <a:off x="7280461" y="7173741"/>
              <a:ext cx="3019425" cy="0"/>
            </a:xfrm>
            <a:custGeom>
              <a:avLst/>
              <a:gdLst/>
              <a:ahLst/>
              <a:cxnLst/>
              <a:rect l="l" t="t" r="r" b="b"/>
              <a:pathLst>
                <a:path w="3019425">
                  <a:moveTo>
                    <a:pt x="0" y="0"/>
                  </a:moveTo>
                  <a:lnTo>
                    <a:pt x="2935350" y="0"/>
                  </a:lnTo>
                  <a:lnTo>
                    <a:pt x="3019117" y="0"/>
                  </a:lnTo>
                </a:path>
              </a:pathLst>
            </a:custGeom>
            <a:ln w="167534">
              <a:solidFill>
                <a:srgbClr val="53585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10215811" y="6859615"/>
              <a:ext cx="628650" cy="628650"/>
            </a:xfrm>
            <a:custGeom>
              <a:avLst/>
              <a:gdLst/>
              <a:ahLst/>
              <a:cxnLst/>
              <a:rect l="l" t="t" r="r" b="b"/>
              <a:pathLst>
                <a:path w="628650" h="628650">
                  <a:moveTo>
                    <a:pt x="0" y="0"/>
                  </a:moveTo>
                  <a:lnTo>
                    <a:pt x="0" y="628253"/>
                  </a:lnTo>
                  <a:lnTo>
                    <a:pt x="628256" y="31412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5358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4" name="object 14"/>
          <p:cNvSpPr txBox="1"/>
          <p:nvPr/>
        </p:nvSpPr>
        <p:spPr>
          <a:xfrm>
            <a:off x="11668588" y="6845344"/>
            <a:ext cx="1858645" cy="7042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450" spc="-229" dirty="0">
                <a:solidFill>
                  <a:srgbClr val="773725"/>
                </a:solidFill>
                <a:latin typeface="Arial Black"/>
                <a:cs typeface="Arial Black"/>
              </a:rPr>
              <a:t>Action</a:t>
            </a:r>
            <a:endParaRPr sz="4450">
              <a:latin typeface="Arial Black"/>
              <a:cs typeface="Arial Black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29805" y="10077727"/>
            <a:ext cx="2370426" cy="808517"/>
          </a:xfrm>
          <a:prstGeom prst="rect">
            <a:avLst/>
          </a:prstGeom>
        </p:spPr>
      </p:pic>
      <p:pic>
        <p:nvPicPr>
          <p:cNvPr id="3" name="object 3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6349868" y="10194547"/>
            <a:ext cx="3119364" cy="593253"/>
          </a:xfrm>
          <a:prstGeom prst="rect">
            <a:avLst/>
          </a:prstGeom>
        </p:spPr>
      </p:pic>
      <p:grpSp>
        <p:nvGrpSpPr>
          <p:cNvPr id="4" name="object 4"/>
          <p:cNvGrpSpPr/>
          <p:nvPr/>
        </p:nvGrpSpPr>
        <p:grpSpPr>
          <a:xfrm>
            <a:off x="5849759" y="2093115"/>
            <a:ext cx="8404860" cy="4552315"/>
            <a:chOff x="5849759" y="2093115"/>
            <a:chExt cx="8404860" cy="4552315"/>
          </a:xfrm>
        </p:grpSpPr>
        <p:pic>
          <p:nvPicPr>
            <p:cNvPr id="5" name="object 5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5849759" y="2093115"/>
              <a:ext cx="8404580" cy="4552121"/>
            </a:xfrm>
            <a:prstGeom prst="rect">
              <a:avLst/>
            </a:prstGeom>
          </p:spPr>
        </p:pic>
        <p:sp>
          <p:nvSpPr>
            <p:cNvPr id="6" name="object 6"/>
            <p:cNvSpPr/>
            <p:nvPr/>
          </p:nvSpPr>
          <p:spPr>
            <a:xfrm>
              <a:off x="5902175" y="2124589"/>
              <a:ext cx="8300084" cy="4447540"/>
            </a:xfrm>
            <a:custGeom>
              <a:avLst/>
              <a:gdLst/>
              <a:ahLst/>
              <a:cxnLst/>
              <a:rect l="l" t="t" r="r" b="b"/>
              <a:pathLst>
                <a:path w="8300084" h="4447540">
                  <a:moveTo>
                    <a:pt x="7721062" y="0"/>
                  </a:moveTo>
                  <a:lnTo>
                    <a:pt x="578685" y="0"/>
                  </a:lnTo>
                  <a:lnTo>
                    <a:pt x="517704" y="433"/>
                  </a:lnTo>
                  <a:lnTo>
                    <a:pt x="462948" y="1608"/>
                  </a:lnTo>
                  <a:lnTo>
                    <a:pt x="413971" y="3897"/>
                  </a:lnTo>
                  <a:lnTo>
                    <a:pt x="370328" y="7671"/>
                  </a:lnTo>
                  <a:lnTo>
                    <a:pt x="331576" y="13301"/>
                  </a:lnTo>
                  <a:lnTo>
                    <a:pt x="266965" y="31614"/>
                  </a:lnTo>
                  <a:lnTo>
                    <a:pt x="221577" y="51446"/>
                  </a:lnTo>
                  <a:lnTo>
                    <a:pt x="179437" y="76549"/>
                  </a:lnTo>
                  <a:lnTo>
                    <a:pt x="140949" y="106518"/>
                  </a:lnTo>
                  <a:lnTo>
                    <a:pt x="106518" y="140949"/>
                  </a:lnTo>
                  <a:lnTo>
                    <a:pt x="76549" y="179437"/>
                  </a:lnTo>
                  <a:lnTo>
                    <a:pt x="51446" y="221577"/>
                  </a:lnTo>
                  <a:lnTo>
                    <a:pt x="31614" y="266965"/>
                  </a:lnTo>
                  <a:lnTo>
                    <a:pt x="13301" y="331576"/>
                  </a:lnTo>
                  <a:lnTo>
                    <a:pt x="7671" y="370328"/>
                  </a:lnTo>
                  <a:lnTo>
                    <a:pt x="3897" y="413971"/>
                  </a:lnTo>
                  <a:lnTo>
                    <a:pt x="1608" y="462948"/>
                  </a:lnTo>
                  <a:lnTo>
                    <a:pt x="433" y="517704"/>
                  </a:lnTo>
                  <a:lnTo>
                    <a:pt x="0" y="578685"/>
                  </a:lnTo>
                  <a:lnTo>
                    <a:pt x="0" y="3868603"/>
                  </a:lnTo>
                  <a:lnTo>
                    <a:pt x="433" y="3929584"/>
                  </a:lnTo>
                  <a:lnTo>
                    <a:pt x="1608" y="3984340"/>
                  </a:lnTo>
                  <a:lnTo>
                    <a:pt x="3897" y="4033317"/>
                  </a:lnTo>
                  <a:lnTo>
                    <a:pt x="7671" y="4076960"/>
                  </a:lnTo>
                  <a:lnTo>
                    <a:pt x="13301" y="4115711"/>
                  </a:lnTo>
                  <a:lnTo>
                    <a:pt x="31614" y="4180322"/>
                  </a:lnTo>
                  <a:lnTo>
                    <a:pt x="51446" y="4225710"/>
                  </a:lnTo>
                  <a:lnTo>
                    <a:pt x="76549" y="4267850"/>
                  </a:lnTo>
                  <a:lnTo>
                    <a:pt x="106518" y="4306338"/>
                  </a:lnTo>
                  <a:lnTo>
                    <a:pt x="140949" y="4340769"/>
                  </a:lnTo>
                  <a:lnTo>
                    <a:pt x="179437" y="4370738"/>
                  </a:lnTo>
                  <a:lnTo>
                    <a:pt x="221577" y="4395841"/>
                  </a:lnTo>
                  <a:lnTo>
                    <a:pt x="266965" y="4415673"/>
                  </a:lnTo>
                  <a:lnTo>
                    <a:pt x="331576" y="4433986"/>
                  </a:lnTo>
                  <a:lnTo>
                    <a:pt x="370328" y="4439616"/>
                  </a:lnTo>
                  <a:lnTo>
                    <a:pt x="413971" y="4443390"/>
                  </a:lnTo>
                  <a:lnTo>
                    <a:pt x="462948" y="4445679"/>
                  </a:lnTo>
                  <a:lnTo>
                    <a:pt x="517704" y="4446855"/>
                  </a:lnTo>
                  <a:lnTo>
                    <a:pt x="578685" y="4447288"/>
                  </a:lnTo>
                  <a:lnTo>
                    <a:pt x="7721062" y="4447288"/>
                  </a:lnTo>
                  <a:lnTo>
                    <a:pt x="7782044" y="4446855"/>
                  </a:lnTo>
                  <a:lnTo>
                    <a:pt x="7836801" y="4445679"/>
                  </a:lnTo>
                  <a:lnTo>
                    <a:pt x="7885779" y="4443390"/>
                  </a:lnTo>
                  <a:lnTo>
                    <a:pt x="7929421" y="4439616"/>
                  </a:lnTo>
                  <a:lnTo>
                    <a:pt x="7968172" y="4433986"/>
                  </a:lnTo>
                  <a:lnTo>
                    <a:pt x="8032782" y="4415673"/>
                  </a:lnTo>
                  <a:lnTo>
                    <a:pt x="8078170" y="4395841"/>
                  </a:lnTo>
                  <a:lnTo>
                    <a:pt x="8120311" y="4370738"/>
                  </a:lnTo>
                  <a:lnTo>
                    <a:pt x="8158799" y="4340769"/>
                  </a:lnTo>
                  <a:lnTo>
                    <a:pt x="8193231" y="4306338"/>
                  </a:lnTo>
                  <a:lnTo>
                    <a:pt x="8223201" y="4267850"/>
                  </a:lnTo>
                  <a:lnTo>
                    <a:pt x="8248304" y="4225710"/>
                  </a:lnTo>
                  <a:lnTo>
                    <a:pt x="8268136" y="4180322"/>
                  </a:lnTo>
                  <a:lnTo>
                    <a:pt x="8286448" y="4115711"/>
                  </a:lnTo>
                  <a:lnTo>
                    <a:pt x="8292078" y="4076960"/>
                  </a:lnTo>
                  <a:lnTo>
                    <a:pt x="8295851" y="4033317"/>
                  </a:lnTo>
                  <a:lnTo>
                    <a:pt x="8298140" y="3984340"/>
                  </a:lnTo>
                  <a:lnTo>
                    <a:pt x="8299316" y="3929584"/>
                  </a:lnTo>
                  <a:lnTo>
                    <a:pt x="8299749" y="3868603"/>
                  </a:lnTo>
                  <a:lnTo>
                    <a:pt x="8299749" y="578685"/>
                  </a:lnTo>
                  <a:lnTo>
                    <a:pt x="8299316" y="517704"/>
                  </a:lnTo>
                  <a:lnTo>
                    <a:pt x="8298140" y="462948"/>
                  </a:lnTo>
                  <a:lnTo>
                    <a:pt x="8295851" y="413971"/>
                  </a:lnTo>
                  <a:lnTo>
                    <a:pt x="8292078" y="370328"/>
                  </a:lnTo>
                  <a:lnTo>
                    <a:pt x="8286448" y="331576"/>
                  </a:lnTo>
                  <a:lnTo>
                    <a:pt x="8268136" y="266965"/>
                  </a:lnTo>
                  <a:lnTo>
                    <a:pt x="8248304" y="221577"/>
                  </a:lnTo>
                  <a:lnTo>
                    <a:pt x="8223201" y="179437"/>
                  </a:lnTo>
                  <a:lnTo>
                    <a:pt x="8193231" y="140949"/>
                  </a:lnTo>
                  <a:lnTo>
                    <a:pt x="8158799" y="106518"/>
                  </a:lnTo>
                  <a:lnTo>
                    <a:pt x="8120311" y="76549"/>
                  </a:lnTo>
                  <a:lnTo>
                    <a:pt x="8078170" y="51446"/>
                  </a:lnTo>
                  <a:lnTo>
                    <a:pt x="8032782" y="31614"/>
                  </a:lnTo>
                  <a:lnTo>
                    <a:pt x="7968172" y="13301"/>
                  </a:lnTo>
                  <a:lnTo>
                    <a:pt x="7929421" y="7671"/>
                  </a:lnTo>
                  <a:lnTo>
                    <a:pt x="7885779" y="3897"/>
                  </a:lnTo>
                  <a:lnTo>
                    <a:pt x="7836801" y="1608"/>
                  </a:lnTo>
                  <a:lnTo>
                    <a:pt x="7782044" y="433"/>
                  </a:lnTo>
                  <a:lnTo>
                    <a:pt x="7721062" y="0"/>
                  </a:lnTo>
                  <a:close/>
                </a:path>
              </a:pathLst>
            </a:custGeom>
            <a:solidFill>
              <a:srgbClr val="007300">
                <a:alpha val="86828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" name="object 7"/>
          <p:cNvSpPr txBox="1"/>
          <p:nvPr/>
        </p:nvSpPr>
        <p:spPr>
          <a:xfrm>
            <a:off x="6288398" y="3753655"/>
            <a:ext cx="7527290" cy="100203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 marR="5080" indent="374650">
              <a:lnSpc>
                <a:spcPct val="123200"/>
              </a:lnSpc>
              <a:spcBef>
                <a:spcPts val="90"/>
              </a:spcBef>
            </a:pPr>
            <a:r>
              <a:rPr sz="2600" dirty="0">
                <a:solidFill>
                  <a:srgbClr val="FFFFFF"/>
                </a:solidFill>
                <a:latin typeface="Arial"/>
                <a:cs typeface="Arial"/>
              </a:rPr>
              <a:t>Parents</a:t>
            </a:r>
            <a:r>
              <a:rPr sz="2600" spc="4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600" dirty="0">
                <a:solidFill>
                  <a:srgbClr val="FFFFFF"/>
                </a:solidFill>
                <a:latin typeface="Arial"/>
                <a:cs typeface="Arial"/>
              </a:rPr>
              <a:t>and</a:t>
            </a:r>
            <a:r>
              <a:rPr sz="2600" spc="4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600" dirty="0">
                <a:solidFill>
                  <a:srgbClr val="FFFFFF"/>
                </a:solidFill>
                <a:latin typeface="Arial"/>
                <a:cs typeface="Arial"/>
              </a:rPr>
              <a:t>their</a:t>
            </a:r>
            <a:r>
              <a:rPr sz="2600" spc="4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600" dirty="0">
                <a:solidFill>
                  <a:srgbClr val="FFFFFF"/>
                </a:solidFill>
                <a:latin typeface="Arial"/>
                <a:cs typeface="Arial"/>
              </a:rPr>
              <a:t>children</a:t>
            </a:r>
            <a:r>
              <a:rPr sz="2600" spc="4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600" dirty="0">
                <a:solidFill>
                  <a:srgbClr val="FFFFFF"/>
                </a:solidFill>
                <a:latin typeface="Arial"/>
                <a:cs typeface="Arial"/>
              </a:rPr>
              <a:t>are</a:t>
            </a:r>
            <a:r>
              <a:rPr sz="2600" spc="4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600" b="1" dirty="0">
                <a:solidFill>
                  <a:srgbClr val="FFFFFF"/>
                </a:solidFill>
                <a:latin typeface="Arial"/>
                <a:cs typeface="Arial"/>
              </a:rPr>
              <a:t>aligned</a:t>
            </a:r>
            <a:r>
              <a:rPr sz="2600" b="1" spc="4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600" dirty="0">
                <a:solidFill>
                  <a:srgbClr val="FFFFFF"/>
                </a:solidFill>
                <a:latin typeface="Arial"/>
                <a:cs typeface="Arial"/>
              </a:rPr>
              <a:t>in</a:t>
            </a:r>
            <a:r>
              <a:rPr sz="2600" spc="4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600" spc="-10" dirty="0">
                <a:solidFill>
                  <a:srgbClr val="FFFFFF"/>
                </a:solidFill>
                <a:latin typeface="Arial"/>
                <a:cs typeface="Arial"/>
              </a:rPr>
              <a:t>their </a:t>
            </a:r>
            <a:r>
              <a:rPr sz="2600" dirty="0">
                <a:solidFill>
                  <a:srgbClr val="FFFFFF"/>
                </a:solidFill>
                <a:latin typeface="Arial"/>
                <a:cs typeface="Arial"/>
              </a:rPr>
              <a:t>shared</a:t>
            </a:r>
            <a:r>
              <a:rPr sz="2600" spc="3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600" b="1" u="sng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</a:rPr>
              <a:t>goals</a:t>
            </a:r>
            <a:r>
              <a:rPr sz="2600" b="1" u="none" spc="4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600" u="none" spc="50" dirty="0">
                <a:solidFill>
                  <a:srgbClr val="FFFFFF"/>
                </a:solidFill>
                <a:latin typeface="Arial"/>
                <a:cs typeface="Arial"/>
              </a:rPr>
              <a:t>of</a:t>
            </a:r>
            <a:r>
              <a:rPr sz="2600" u="none" spc="4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600" b="1" u="none" dirty="0">
                <a:solidFill>
                  <a:srgbClr val="FFFFFF"/>
                </a:solidFill>
                <a:latin typeface="Arial"/>
                <a:cs typeface="Arial"/>
              </a:rPr>
              <a:t>safety</a:t>
            </a:r>
            <a:r>
              <a:rPr sz="2600" b="1" u="none" spc="4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600" u="none" dirty="0">
                <a:solidFill>
                  <a:srgbClr val="FFFFFF"/>
                </a:solidFill>
                <a:latin typeface="Arial"/>
                <a:cs typeface="Arial"/>
              </a:rPr>
              <a:t>and</a:t>
            </a:r>
            <a:r>
              <a:rPr sz="2600" u="none" spc="4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600" b="1" u="none" dirty="0">
                <a:solidFill>
                  <a:srgbClr val="FFFFFF"/>
                </a:solidFill>
                <a:latin typeface="Arial"/>
                <a:cs typeface="Arial"/>
              </a:rPr>
              <a:t>healthy</a:t>
            </a:r>
            <a:r>
              <a:rPr sz="2600" b="1" u="none" spc="4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600" b="1" u="none" spc="-10" dirty="0">
                <a:solidFill>
                  <a:srgbClr val="FFFFFF"/>
                </a:solidFill>
                <a:latin typeface="Arial"/>
                <a:cs typeface="Arial"/>
              </a:rPr>
              <a:t>development</a:t>
            </a:r>
            <a:endParaRPr sz="2600">
              <a:latin typeface="Arial"/>
              <a:cs typeface="Arial"/>
            </a:endParaRPr>
          </a:p>
        </p:txBody>
      </p:sp>
      <p:sp>
        <p:nvSpPr>
          <p:cNvPr id="8" name="object 8" descr="$PPTXTitle"/>
          <p:cNvSpPr txBox="1">
            <a:spLocks noGrp="1"/>
          </p:cNvSpPr>
          <p:nvPr>
            <p:ph type="title"/>
          </p:nvPr>
        </p:nvSpPr>
        <p:spPr>
          <a:xfrm>
            <a:off x="8794602" y="2732326"/>
            <a:ext cx="2515235" cy="5283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3300" spc="-10" dirty="0">
                <a:solidFill>
                  <a:srgbClr val="FFFFFF"/>
                </a:solidFill>
              </a:rPr>
              <a:t>ALIGNMENT</a:t>
            </a:r>
            <a:endParaRPr sz="3300"/>
          </a:p>
        </p:txBody>
      </p:sp>
      <p:pic>
        <p:nvPicPr>
          <p:cNvPr id="9" name="object 9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8751468" y="7141147"/>
            <a:ext cx="2931912" cy="184936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7907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7000" dirty="0"/>
              <a:t>1.</a:t>
            </a:r>
            <a:r>
              <a:rPr sz="7000" spc="-425" dirty="0"/>
              <a:t> </a:t>
            </a:r>
            <a:r>
              <a:rPr sz="7000" spc="-150" dirty="0"/>
              <a:t>Awareness</a:t>
            </a:r>
            <a:endParaRPr sz="7000"/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29805" y="10077727"/>
            <a:ext cx="2370426" cy="808517"/>
          </a:xfrm>
          <a:prstGeom prst="rect">
            <a:avLst/>
          </a:prstGeom>
        </p:spPr>
      </p:pic>
      <p:pic>
        <p:nvPicPr>
          <p:cNvPr id="4" name="object 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6349868" y="10194547"/>
            <a:ext cx="3119364" cy="593253"/>
          </a:xfrm>
          <a:prstGeom prst="rect">
            <a:avLst/>
          </a:prstGeom>
        </p:spPr>
      </p:pic>
      <p:sp>
        <p:nvSpPr>
          <p:cNvPr id="5" name="object 5"/>
          <p:cNvSpPr txBox="1"/>
          <p:nvPr/>
        </p:nvSpPr>
        <p:spPr>
          <a:xfrm>
            <a:off x="16619683" y="9027528"/>
            <a:ext cx="2505710" cy="30226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800" spc="-25" dirty="0">
                <a:latin typeface="Arial"/>
                <a:cs typeface="Arial"/>
              </a:rPr>
              <a:t>Yardi</a:t>
            </a:r>
            <a:r>
              <a:rPr sz="1800" spc="1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&amp;</a:t>
            </a:r>
            <a:r>
              <a:rPr sz="1800" spc="1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Bruckman,</a:t>
            </a:r>
            <a:r>
              <a:rPr sz="1800" spc="15" dirty="0">
                <a:latin typeface="Arial"/>
                <a:cs typeface="Arial"/>
              </a:rPr>
              <a:t> </a:t>
            </a:r>
            <a:r>
              <a:rPr sz="1800" spc="-20" dirty="0">
                <a:latin typeface="Arial"/>
                <a:cs typeface="Arial"/>
              </a:rPr>
              <a:t>2011</a:t>
            </a:r>
            <a:endParaRPr sz="1800">
              <a:latin typeface="Arial"/>
              <a:cs typeface="Arial"/>
            </a:endParaRPr>
          </a:p>
        </p:txBody>
      </p:sp>
      <p:pic>
        <p:nvPicPr>
          <p:cNvPr id="6" name="object 6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2297491" y="2228394"/>
            <a:ext cx="4683976" cy="4017343"/>
          </a:xfrm>
          <a:prstGeom prst="rect">
            <a:avLst/>
          </a:prstGeom>
        </p:spPr>
      </p:pic>
      <p:sp>
        <p:nvSpPr>
          <p:cNvPr id="7" name="object 7"/>
          <p:cNvSpPr txBox="1"/>
          <p:nvPr/>
        </p:nvSpPr>
        <p:spPr>
          <a:xfrm>
            <a:off x="9405999" y="3457448"/>
            <a:ext cx="3956050" cy="729615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4600" dirty="0">
                <a:latin typeface="Arial"/>
                <a:cs typeface="Arial"/>
              </a:rPr>
              <a:t>Digital</a:t>
            </a:r>
            <a:r>
              <a:rPr sz="4600" spc="-5" dirty="0">
                <a:latin typeface="Arial"/>
                <a:cs typeface="Arial"/>
              </a:rPr>
              <a:t> </a:t>
            </a:r>
            <a:r>
              <a:rPr sz="4600" spc="40" dirty="0">
                <a:latin typeface="Arial"/>
                <a:cs typeface="Arial"/>
              </a:rPr>
              <a:t>Window</a:t>
            </a:r>
            <a:endParaRPr sz="46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7907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7000" dirty="0"/>
              <a:t>1.</a:t>
            </a:r>
            <a:r>
              <a:rPr sz="7000" spc="-425" dirty="0"/>
              <a:t> </a:t>
            </a:r>
            <a:r>
              <a:rPr sz="7000" spc="-150" dirty="0"/>
              <a:t>Awareness</a:t>
            </a:r>
            <a:endParaRPr sz="7000"/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29805" y="10077727"/>
            <a:ext cx="2370426" cy="808517"/>
          </a:xfrm>
          <a:prstGeom prst="rect">
            <a:avLst/>
          </a:prstGeom>
        </p:spPr>
      </p:pic>
      <p:pic>
        <p:nvPicPr>
          <p:cNvPr id="4" name="object 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6349868" y="10194547"/>
            <a:ext cx="3119364" cy="593253"/>
          </a:xfrm>
          <a:prstGeom prst="rect">
            <a:avLst/>
          </a:prstGeom>
        </p:spPr>
      </p:pic>
      <p:pic>
        <p:nvPicPr>
          <p:cNvPr id="5" name="object 5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2297491" y="2228394"/>
            <a:ext cx="4683976" cy="4017343"/>
          </a:xfrm>
          <a:prstGeom prst="rect">
            <a:avLst/>
          </a:prstGeom>
        </p:spPr>
      </p:pic>
      <p:sp>
        <p:nvSpPr>
          <p:cNvPr id="6" name="object 6"/>
          <p:cNvSpPr txBox="1"/>
          <p:nvPr/>
        </p:nvSpPr>
        <p:spPr>
          <a:xfrm>
            <a:off x="1115231" y="6873106"/>
            <a:ext cx="17771110" cy="219329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11500"/>
              </a:lnSpc>
              <a:spcBef>
                <a:spcPts val="95"/>
              </a:spcBef>
            </a:pPr>
            <a:r>
              <a:rPr sz="4250" spc="-20" dirty="0">
                <a:latin typeface="Verdana"/>
                <a:cs typeface="Verdana"/>
              </a:rPr>
              <a:t>Can</a:t>
            </a:r>
            <a:r>
              <a:rPr sz="4250" spc="-405" dirty="0">
                <a:latin typeface="Verdana"/>
                <a:cs typeface="Verdana"/>
              </a:rPr>
              <a:t> </a:t>
            </a:r>
            <a:r>
              <a:rPr sz="4250" spc="-204" dirty="0">
                <a:latin typeface="Verdana"/>
                <a:cs typeface="Verdana"/>
              </a:rPr>
              <a:t>we</a:t>
            </a:r>
            <a:r>
              <a:rPr sz="4250" spc="-400" dirty="0">
                <a:latin typeface="Verdana"/>
                <a:cs typeface="Verdana"/>
              </a:rPr>
              <a:t> </a:t>
            </a:r>
            <a:r>
              <a:rPr sz="4250" spc="-150" dirty="0">
                <a:latin typeface="Verdana"/>
                <a:cs typeface="Verdana"/>
              </a:rPr>
              <a:t>create</a:t>
            </a:r>
            <a:r>
              <a:rPr sz="4250" spc="-400" dirty="0">
                <a:latin typeface="Verdana"/>
                <a:cs typeface="Verdana"/>
              </a:rPr>
              <a:t> </a:t>
            </a:r>
            <a:r>
              <a:rPr sz="4250" dirty="0">
                <a:latin typeface="Verdana"/>
                <a:cs typeface="Verdana"/>
              </a:rPr>
              <a:t>a</a:t>
            </a:r>
            <a:r>
              <a:rPr sz="4250" spc="-405" dirty="0">
                <a:latin typeface="Verdana"/>
                <a:cs typeface="Verdana"/>
              </a:rPr>
              <a:t> </a:t>
            </a:r>
            <a:r>
              <a:rPr sz="4250" spc="-145" dirty="0">
                <a:latin typeface="Verdana"/>
                <a:cs typeface="Verdana"/>
              </a:rPr>
              <a:t>digital</a:t>
            </a:r>
            <a:r>
              <a:rPr sz="4250" spc="-400" dirty="0">
                <a:latin typeface="Verdana"/>
                <a:cs typeface="Verdana"/>
              </a:rPr>
              <a:t> </a:t>
            </a:r>
            <a:r>
              <a:rPr sz="4250" spc="-150" dirty="0">
                <a:latin typeface="Verdana"/>
                <a:cs typeface="Verdana"/>
              </a:rPr>
              <a:t>window</a:t>
            </a:r>
            <a:r>
              <a:rPr sz="4250" spc="-400" dirty="0">
                <a:latin typeface="Verdana"/>
                <a:cs typeface="Verdana"/>
              </a:rPr>
              <a:t> </a:t>
            </a:r>
            <a:r>
              <a:rPr sz="4250" spc="-170" dirty="0">
                <a:latin typeface="Verdana"/>
                <a:cs typeface="Verdana"/>
              </a:rPr>
              <a:t>that</a:t>
            </a:r>
            <a:r>
              <a:rPr sz="4250" spc="-405" dirty="0">
                <a:latin typeface="Verdana"/>
                <a:cs typeface="Verdana"/>
              </a:rPr>
              <a:t> </a:t>
            </a:r>
            <a:r>
              <a:rPr sz="4250" spc="-210" dirty="0">
                <a:latin typeface="Verdana"/>
                <a:cs typeface="Verdana"/>
              </a:rPr>
              <a:t>gives</a:t>
            </a:r>
            <a:r>
              <a:rPr sz="4250" spc="-400" dirty="0">
                <a:latin typeface="Verdana"/>
                <a:cs typeface="Verdana"/>
              </a:rPr>
              <a:t> </a:t>
            </a:r>
            <a:r>
              <a:rPr sz="4250" spc="-190" dirty="0">
                <a:latin typeface="Verdana"/>
                <a:cs typeface="Verdana"/>
              </a:rPr>
              <a:t>parents</a:t>
            </a:r>
            <a:r>
              <a:rPr sz="4250" spc="-400" dirty="0">
                <a:latin typeface="Verdana"/>
                <a:cs typeface="Verdana"/>
              </a:rPr>
              <a:t> </a:t>
            </a:r>
            <a:r>
              <a:rPr sz="4250" spc="-90" dirty="0">
                <a:latin typeface="Verdana"/>
                <a:cs typeface="Verdana"/>
              </a:rPr>
              <a:t>and</a:t>
            </a:r>
            <a:r>
              <a:rPr sz="4250" spc="-400" dirty="0">
                <a:latin typeface="Verdana"/>
                <a:cs typeface="Verdana"/>
              </a:rPr>
              <a:t> </a:t>
            </a:r>
            <a:r>
              <a:rPr sz="4250" spc="-40" dirty="0">
                <a:latin typeface="Verdana"/>
                <a:cs typeface="Verdana"/>
              </a:rPr>
              <a:t>caregivers </a:t>
            </a:r>
            <a:r>
              <a:rPr sz="4250" spc="-170" dirty="0">
                <a:latin typeface="Verdana"/>
                <a:cs typeface="Verdana"/>
              </a:rPr>
              <a:t>meaningful</a:t>
            </a:r>
            <a:r>
              <a:rPr sz="4250" spc="-385" dirty="0">
                <a:latin typeface="Verdana"/>
                <a:cs typeface="Verdana"/>
              </a:rPr>
              <a:t> </a:t>
            </a:r>
            <a:r>
              <a:rPr sz="4250" spc="-180" dirty="0">
                <a:latin typeface="Verdana"/>
                <a:cs typeface="Verdana"/>
              </a:rPr>
              <a:t>awareness</a:t>
            </a:r>
            <a:r>
              <a:rPr sz="4250" spc="-380" dirty="0">
                <a:latin typeface="Verdana"/>
                <a:cs typeface="Verdana"/>
              </a:rPr>
              <a:t> </a:t>
            </a:r>
            <a:r>
              <a:rPr sz="4250" spc="-75" dirty="0">
                <a:latin typeface="Verdana"/>
                <a:cs typeface="Verdana"/>
              </a:rPr>
              <a:t>of</a:t>
            </a:r>
            <a:r>
              <a:rPr sz="4250" spc="-385" dirty="0">
                <a:latin typeface="Verdana"/>
                <a:cs typeface="Verdana"/>
              </a:rPr>
              <a:t> </a:t>
            </a:r>
            <a:r>
              <a:rPr sz="4250" spc="-245" dirty="0">
                <a:latin typeface="Verdana"/>
                <a:cs typeface="Verdana"/>
              </a:rPr>
              <a:t>their</a:t>
            </a:r>
            <a:r>
              <a:rPr sz="4250" spc="-380" dirty="0">
                <a:latin typeface="Verdana"/>
                <a:cs typeface="Verdana"/>
              </a:rPr>
              <a:t> </a:t>
            </a:r>
            <a:r>
              <a:rPr sz="4250" spc="-225" dirty="0">
                <a:latin typeface="Verdana"/>
                <a:cs typeface="Verdana"/>
              </a:rPr>
              <a:t>children's</a:t>
            </a:r>
            <a:r>
              <a:rPr sz="4250" spc="-385" dirty="0">
                <a:latin typeface="Verdana"/>
                <a:cs typeface="Verdana"/>
              </a:rPr>
              <a:t> </a:t>
            </a:r>
            <a:r>
              <a:rPr sz="4250" spc="-180" dirty="0">
                <a:latin typeface="Verdana"/>
                <a:cs typeface="Verdana"/>
              </a:rPr>
              <a:t>online</a:t>
            </a:r>
            <a:r>
              <a:rPr sz="4250" spc="-380" dirty="0">
                <a:latin typeface="Verdana"/>
                <a:cs typeface="Verdana"/>
              </a:rPr>
              <a:t> </a:t>
            </a:r>
            <a:r>
              <a:rPr sz="4250" spc="-240" dirty="0">
                <a:latin typeface="Verdana"/>
                <a:cs typeface="Verdana"/>
              </a:rPr>
              <a:t>world,</a:t>
            </a:r>
            <a:r>
              <a:rPr sz="4250" spc="-385" dirty="0">
                <a:latin typeface="Verdana"/>
                <a:cs typeface="Verdana"/>
              </a:rPr>
              <a:t> </a:t>
            </a:r>
            <a:r>
              <a:rPr sz="4250" spc="-190" dirty="0">
                <a:latin typeface="Verdana"/>
                <a:cs typeface="Verdana"/>
              </a:rPr>
              <a:t>without</a:t>
            </a:r>
            <a:r>
              <a:rPr sz="4250" spc="-380" dirty="0">
                <a:latin typeface="Verdana"/>
                <a:cs typeface="Verdana"/>
              </a:rPr>
              <a:t> </a:t>
            </a:r>
            <a:r>
              <a:rPr sz="4250" spc="-165" dirty="0">
                <a:latin typeface="Verdana"/>
                <a:cs typeface="Verdana"/>
              </a:rPr>
              <a:t>excessive </a:t>
            </a:r>
            <a:r>
              <a:rPr sz="4250" spc="-220" dirty="0">
                <a:latin typeface="Verdana"/>
                <a:cs typeface="Verdana"/>
              </a:rPr>
              <a:t>intrusion</a:t>
            </a:r>
            <a:r>
              <a:rPr sz="4250" spc="-400" dirty="0">
                <a:latin typeface="Verdana"/>
                <a:cs typeface="Verdana"/>
              </a:rPr>
              <a:t> </a:t>
            </a:r>
            <a:r>
              <a:rPr sz="4250" spc="-204" dirty="0">
                <a:latin typeface="Verdana"/>
                <a:cs typeface="Verdana"/>
              </a:rPr>
              <a:t>or</a:t>
            </a:r>
            <a:r>
              <a:rPr sz="4250" spc="-395" dirty="0">
                <a:latin typeface="Verdana"/>
                <a:cs typeface="Verdana"/>
              </a:rPr>
              <a:t> </a:t>
            </a:r>
            <a:r>
              <a:rPr sz="4250" spc="-165" dirty="0">
                <a:latin typeface="Verdana"/>
                <a:cs typeface="Verdana"/>
              </a:rPr>
              <a:t>total</a:t>
            </a:r>
            <a:r>
              <a:rPr sz="4250" spc="-400" dirty="0">
                <a:latin typeface="Verdana"/>
                <a:cs typeface="Verdana"/>
              </a:rPr>
              <a:t> </a:t>
            </a:r>
            <a:r>
              <a:rPr sz="4250" spc="-70" dirty="0">
                <a:latin typeface="Verdana"/>
                <a:cs typeface="Verdana"/>
              </a:rPr>
              <a:t>blindness?</a:t>
            </a:r>
            <a:endParaRPr sz="4250">
              <a:latin typeface="Verdana"/>
              <a:cs typeface="Verdana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9405999" y="3457448"/>
            <a:ext cx="3956050" cy="729615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4600" dirty="0">
                <a:latin typeface="Arial"/>
                <a:cs typeface="Arial"/>
              </a:rPr>
              <a:t>Digital</a:t>
            </a:r>
            <a:r>
              <a:rPr sz="4600" spc="-5" dirty="0">
                <a:latin typeface="Arial"/>
                <a:cs typeface="Arial"/>
              </a:rPr>
              <a:t> </a:t>
            </a:r>
            <a:r>
              <a:rPr sz="4600" spc="40" dirty="0">
                <a:latin typeface="Arial"/>
                <a:cs typeface="Arial"/>
              </a:rPr>
              <a:t>Window</a:t>
            </a:r>
            <a:endParaRPr sz="46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7907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7000" dirty="0"/>
              <a:t>2.</a:t>
            </a:r>
            <a:r>
              <a:rPr sz="7000" spc="-425" dirty="0"/>
              <a:t> </a:t>
            </a:r>
            <a:r>
              <a:rPr sz="7000" spc="-785" dirty="0"/>
              <a:t>T</a:t>
            </a:r>
            <a:r>
              <a:rPr sz="7000" spc="-145" dirty="0"/>
              <a:t>ra</a:t>
            </a:r>
            <a:r>
              <a:rPr sz="7000" spc="-150" dirty="0"/>
              <a:t>n</a:t>
            </a:r>
            <a:r>
              <a:rPr sz="7000" spc="-155" dirty="0"/>
              <a:t>s</a:t>
            </a:r>
            <a:r>
              <a:rPr sz="7000" spc="-145" dirty="0"/>
              <a:t>pa</a:t>
            </a:r>
            <a:r>
              <a:rPr sz="7000" spc="-270" dirty="0"/>
              <a:t>r</a:t>
            </a:r>
            <a:r>
              <a:rPr sz="7000" spc="-145" dirty="0"/>
              <a:t>e</a:t>
            </a:r>
            <a:r>
              <a:rPr sz="7000" spc="-150" dirty="0"/>
              <a:t>n</a:t>
            </a:r>
            <a:r>
              <a:rPr sz="7000" spc="-145" dirty="0"/>
              <a:t>c</a:t>
            </a:r>
            <a:r>
              <a:rPr sz="7000" dirty="0"/>
              <a:t>y</a:t>
            </a:r>
            <a:endParaRPr sz="7000"/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998341" y="2717288"/>
            <a:ext cx="1593767" cy="1254934"/>
          </a:xfrm>
          <a:prstGeom prst="rect">
            <a:avLst/>
          </a:prstGeom>
        </p:spPr>
      </p:pic>
      <p:pic>
        <p:nvPicPr>
          <p:cNvPr id="4" name="object 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4757477" y="2273470"/>
            <a:ext cx="1370079" cy="2142571"/>
          </a:xfrm>
          <a:prstGeom prst="rect">
            <a:avLst/>
          </a:prstGeom>
        </p:spPr>
      </p:pic>
      <p:sp>
        <p:nvSpPr>
          <p:cNvPr id="5" name="object 5"/>
          <p:cNvSpPr txBox="1"/>
          <p:nvPr/>
        </p:nvSpPr>
        <p:spPr>
          <a:xfrm>
            <a:off x="1827553" y="3003794"/>
            <a:ext cx="16252190" cy="704977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177290" algn="ctr">
              <a:lnSpc>
                <a:spcPct val="100000"/>
              </a:lnSpc>
              <a:spcBef>
                <a:spcPts val="120"/>
              </a:spcBef>
            </a:pPr>
            <a:r>
              <a:rPr sz="4100" dirty="0">
                <a:latin typeface="Arial"/>
                <a:cs typeface="Arial"/>
              </a:rPr>
              <a:t>Meaningful</a:t>
            </a:r>
            <a:r>
              <a:rPr sz="4100" spc="204" dirty="0">
                <a:latin typeface="Arial"/>
                <a:cs typeface="Arial"/>
              </a:rPr>
              <a:t> </a:t>
            </a:r>
            <a:r>
              <a:rPr sz="4100" spc="-20" dirty="0">
                <a:latin typeface="Arial"/>
                <a:cs typeface="Arial"/>
              </a:rPr>
              <a:t>Data</a:t>
            </a:r>
            <a:endParaRPr sz="41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995"/>
              </a:spcBef>
            </a:pPr>
            <a:endParaRPr sz="41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4000" spc="-20" dirty="0">
                <a:latin typeface="Verdana"/>
                <a:cs typeface="Verdana"/>
              </a:rPr>
              <a:t>Can</a:t>
            </a:r>
            <a:r>
              <a:rPr sz="4000" spc="-390" dirty="0">
                <a:latin typeface="Verdana"/>
                <a:cs typeface="Verdana"/>
              </a:rPr>
              <a:t> </a:t>
            </a:r>
            <a:r>
              <a:rPr sz="4000" spc="-195" dirty="0">
                <a:latin typeface="Verdana"/>
                <a:cs typeface="Verdana"/>
              </a:rPr>
              <a:t>we</a:t>
            </a:r>
            <a:r>
              <a:rPr sz="4000" spc="-385" dirty="0">
                <a:latin typeface="Verdana"/>
                <a:cs typeface="Verdana"/>
              </a:rPr>
              <a:t> </a:t>
            </a:r>
            <a:r>
              <a:rPr sz="4000" spc="-180" dirty="0">
                <a:latin typeface="Verdana"/>
                <a:cs typeface="Verdana"/>
              </a:rPr>
              <a:t>have</a:t>
            </a:r>
            <a:r>
              <a:rPr sz="4000" spc="-385" dirty="0">
                <a:latin typeface="Verdana"/>
                <a:cs typeface="Verdana"/>
              </a:rPr>
              <a:t> </a:t>
            </a:r>
            <a:r>
              <a:rPr sz="4000" spc="-195" dirty="0">
                <a:latin typeface="Verdana"/>
                <a:cs typeface="Verdana"/>
              </a:rPr>
              <a:t>real</a:t>
            </a:r>
            <a:r>
              <a:rPr sz="4000" spc="-390" dirty="0">
                <a:latin typeface="Verdana"/>
                <a:cs typeface="Verdana"/>
              </a:rPr>
              <a:t> </a:t>
            </a:r>
            <a:r>
              <a:rPr sz="4000" spc="-80" dirty="0">
                <a:latin typeface="Verdana"/>
                <a:cs typeface="Verdana"/>
              </a:rPr>
              <a:t>transparency?</a:t>
            </a:r>
            <a:endParaRPr sz="4000">
              <a:latin typeface="Verdana"/>
              <a:cs typeface="Verdana"/>
            </a:endParaRPr>
          </a:p>
          <a:p>
            <a:pPr marL="12700" marR="443865">
              <a:lnSpc>
                <a:spcPct val="111600"/>
              </a:lnSpc>
              <a:spcBef>
                <a:spcPts val="3875"/>
              </a:spcBef>
            </a:pPr>
            <a:r>
              <a:rPr sz="4000" spc="-140" dirty="0">
                <a:latin typeface="Verdana"/>
                <a:cs typeface="Verdana"/>
              </a:rPr>
              <a:t>Data</a:t>
            </a:r>
            <a:r>
              <a:rPr sz="4000" spc="-375" dirty="0">
                <a:latin typeface="Verdana"/>
                <a:cs typeface="Verdana"/>
              </a:rPr>
              <a:t> </a:t>
            </a:r>
            <a:r>
              <a:rPr sz="4000" spc="-130" dirty="0">
                <a:latin typeface="Verdana"/>
                <a:cs typeface="Verdana"/>
              </a:rPr>
              <a:t>on</a:t>
            </a:r>
            <a:r>
              <a:rPr sz="4000" spc="-375" dirty="0">
                <a:latin typeface="Verdana"/>
                <a:cs typeface="Verdana"/>
              </a:rPr>
              <a:t> </a:t>
            </a:r>
            <a:r>
              <a:rPr sz="4000" spc="-215" dirty="0">
                <a:latin typeface="Verdana"/>
                <a:cs typeface="Verdana"/>
              </a:rPr>
              <a:t>children's</a:t>
            </a:r>
            <a:r>
              <a:rPr sz="4000" spc="-370" dirty="0">
                <a:latin typeface="Verdana"/>
                <a:cs typeface="Verdana"/>
              </a:rPr>
              <a:t> </a:t>
            </a:r>
            <a:r>
              <a:rPr sz="4000" spc="-170" dirty="0">
                <a:latin typeface="Verdana"/>
                <a:cs typeface="Verdana"/>
              </a:rPr>
              <a:t>online</a:t>
            </a:r>
            <a:r>
              <a:rPr sz="4000" spc="-375" dirty="0">
                <a:latin typeface="Verdana"/>
                <a:cs typeface="Verdana"/>
              </a:rPr>
              <a:t> </a:t>
            </a:r>
            <a:r>
              <a:rPr sz="4000" spc="-200" dirty="0">
                <a:latin typeface="Verdana"/>
                <a:cs typeface="Verdana"/>
              </a:rPr>
              <a:t>experiences,</a:t>
            </a:r>
            <a:r>
              <a:rPr sz="4000" spc="-370" dirty="0">
                <a:latin typeface="Verdana"/>
                <a:cs typeface="Verdana"/>
              </a:rPr>
              <a:t> </a:t>
            </a:r>
            <a:r>
              <a:rPr sz="4000" spc="-120" dirty="0">
                <a:latin typeface="Verdana"/>
                <a:cs typeface="Verdana"/>
              </a:rPr>
              <a:t>both</a:t>
            </a:r>
            <a:r>
              <a:rPr sz="4000" spc="-375" dirty="0">
                <a:latin typeface="Verdana"/>
                <a:cs typeface="Verdana"/>
              </a:rPr>
              <a:t> </a:t>
            </a:r>
            <a:r>
              <a:rPr sz="4000" spc="-105" dirty="0">
                <a:latin typeface="Verdana"/>
                <a:cs typeface="Verdana"/>
              </a:rPr>
              <a:t>at</a:t>
            </a:r>
            <a:r>
              <a:rPr sz="4000" spc="-375" dirty="0">
                <a:latin typeface="Verdana"/>
                <a:cs typeface="Verdana"/>
              </a:rPr>
              <a:t> </a:t>
            </a:r>
            <a:r>
              <a:rPr sz="4000" spc="-125" dirty="0">
                <a:latin typeface="Verdana"/>
                <a:cs typeface="Verdana"/>
              </a:rPr>
              <a:t>device</a:t>
            </a:r>
            <a:r>
              <a:rPr sz="4000" spc="-370" dirty="0">
                <a:latin typeface="Verdana"/>
                <a:cs typeface="Verdana"/>
              </a:rPr>
              <a:t> </a:t>
            </a:r>
            <a:r>
              <a:rPr sz="4000" spc="-65" dirty="0">
                <a:latin typeface="Verdana"/>
                <a:cs typeface="Verdana"/>
              </a:rPr>
              <a:t>and</a:t>
            </a:r>
            <a:r>
              <a:rPr sz="4000" spc="-375" dirty="0">
                <a:latin typeface="Verdana"/>
                <a:cs typeface="Verdana"/>
              </a:rPr>
              <a:t> </a:t>
            </a:r>
            <a:r>
              <a:rPr sz="4000" spc="-10" dirty="0">
                <a:latin typeface="Verdana"/>
                <a:cs typeface="Verdana"/>
              </a:rPr>
              <a:t>platform </a:t>
            </a:r>
            <a:r>
              <a:rPr sz="4000" spc="-275" dirty="0">
                <a:latin typeface="Verdana"/>
                <a:cs typeface="Verdana"/>
              </a:rPr>
              <a:t>levels,</a:t>
            </a:r>
            <a:r>
              <a:rPr sz="4000" spc="-380" dirty="0">
                <a:latin typeface="Verdana"/>
                <a:cs typeface="Verdana"/>
              </a:rPr>
              <a:t> </a:t>
            </a:r>
            <a:r>
              <a:rPr sz="4000" spc="-145" dirty="0">
                <a:latin typeface="Verdana"/>
                <a:cs typeface="Verdana"/>
              </a:rPr>
              <a:t>so</a:t>
            </a:r>
            <a:r>
              <a:rPr sz="4000" spc="-375" dirty="0">
                <a:latin typeface="Verdana"/>
                <a:cs typeface="Verdana"/>
              </a:rPr>
              <a:t> </a:t>
            </a:r>
            <a:r>
              <a:rPr sz="4000" spc="-180" dirty="0">
                <a:latin typeface="Verdana"/>
                <a:cs typeface="Verdana"/>
              </a:rPr>
              <a:t>parents</a:t>
            </a:r>
            <a:r>
              <a:rPr sz="4000" spc="-375" dirty="0">
                <a:latin typeface="Verdana"/>
                <a:cs typeface="Verdana"/>
              </a:rPr>
              <a:t> </a:t>
            </a:r>
            <a:r>
              <a:rPr sz="4000" spc="-65" dirty="0">
                <a:latin typeface="Verdana"/>
                <a:cs typeface="Verdana"/>
              </a:rPr>
              <a:t>and</a:t>
            </a:r>
            <a:r>
              <a:rPr sz="4000" spc="-375" dirty="0">
                <a:latin typeface="Verdana"/>
                <a:cs typeface="Verdana"/>
              </a:rPr>
              <a:t> </a:t>
            </a:r>
            <a:r>
              <a:rPr sz="4000" spc="-180" dirty="0">
                <a:latin typeface="Verdana"/>
                <a:cs typeface="Verdana"/>
              </a:rPr>
              <a:t>caregivers</a:t>
            </a:r>
            <a:r>
              <a:rPr sz="4000" spc="-375" dirty="0">
                <a:latin typeface="Verdana"/>
                <a:cs typeface="Verdana"/>
              </a:rPr>
              <a:t> </a:t>
            </a:r>
            <a:r>
              <a:rPr sz="4000" spc="-20" dirty="0">
                <a:latin typeface="Verdana"/>
                <a:cs typeface="Verdana"/>
              </a:rPr>
              <a:t>can</a:t>
            </a:r>
            <a:r>
              <a:rPr sz="4000" spc="-375" dirty="0">
                <a:latin typeface="Verdana"/>
                <a:cs typeface="Verdana"/>
              </a:rPr>
              <a:t> </a:t>
            </a:r>
            <a:r>
              <a:rPr sz="4000" spc="-190" dirty="0">
                <a:latin typeface="Verdana"/>
                <a:cs typeface="Verdana"/>
              </a:rPr>
              <a:t>see</a:t>
            </a:r>
            <a:r>
              <a:rPr sz="4000" spc="-375" dirty="0">
                <a:latin typeface="Verdana"/>
                <a:cs typeface="Verdana"/>
              </a:rPr>
              <a:t> </a:t>
            </a:r>
            <a:r>
              <a:rPr sz="4000" spc="-145" dirty="0">
                <a:latin typeface="Verdana"/>
                <a:cs typeface="Verdana"/>
              </a:rPr>
              <a:t>what</a:t>
            </a:r>
            <a:r>
              <a:rPr sz="4000" spc="-375" dirty="0">
                <a:latin typeface="Verdana"/>
                <a:cs typeface="Verdana"/>
              </a:rPr>
              <a:t> </a:t>
            </a:r>
            <a:r>
              <a:rPr sz="4000" spc="-185" dirty="0">
                <a:latin typeface="Verdana"/>
                <a:cs typeface="Verdana"/>
              </a:rPr>
              <a:t>content,</a:t>
            </a:r>
            <a:r>
              <a:rPr sz="4000" spc="-380" dirty="0">
                <a:latin typeface="Verdana"/>
                <a:cs typeface="Verdana"/>
              </a:rPr>
              <a:t> </a:t>
            </a:r>
            <a:r>
              <a:rPr sz="4000" spc="-155" dirty="0">
                <a:latin typeface="Verdana"/>
                <a:cs typeface="Verdana"/>
              </a:rPr>
              <a:t>encounters, </a:t>
            </a:r>
            <a:r>
              <a:rPr sz="4000" spc="-200" dirty="0">
                <a:latin typeface="Verdana"/>
                <a:cs typeface="Verdana"/>
              </a:rPr>
              <a:t>experiences,</a:t>
            </a:r>
            <a:r>
              <a:rPr sz="4000" spc="-375" dirty="0">
                <a:latin typeface="Verdana"/>
                <a:cs typeface="Verdana"/>
              </a:rPr>
              <a:t> </a:t>
            </a:r>
            <a:r>
              <a:rPr sz="4000" spc="-290" dirty="0">
                <a:latin typeface="Verdana"/>
                <a:cs typeface="Verdana"/>
              </a:rPr>
              <a:t>risks</a:t>
            </a:r>
            <a:r>
              <a:rPr sz="4000" spc="-370" dirty="0">
                <a:latin typeface="Verdana"/>
                <a:cs typeface="Verdana"/>
              </a:rPr>
              <a:t> </a:t>
            </a:r>
            <a:r>
              <a:rPr sz="4000" spc="-65" dirty="0">
                <a:latin typeface="Verdana"/>
                <a:cs typeface="Verdana"/>
              </a:rPr>
              <a:t>and</a:t>
            </a:r>
            <a:r>
              <a:rPr sz="4000" spc="-370" dirty="0">
                <a:latin typeface="Verdana"/>
                <a:cs typeface="Verdana"/>
              </a:rPr>
              <a:t> </a:t>
            </a:r>
            <a:r>
              <a:rPr sz="4000" spc="-195" dirty="0">
                <a:latin typeface="Verdana"/>
                <a:cs typeface="Verdana"/>
              </a:rPr>
              <a:t>harms</a:t>
            </a:r>
            <a:r>
              <a:rPr sz="4000" spc="-370" dirty="0">
                <a:latin typeface="Verdana"/>
                <a:cs typeface="Verdana"/>
              </a:rPr>
              <a:t> </a:t>
            </a:r>
            <a:r>
              <a:rPr sz="4000" spc="-229" dirty="0">
                <a:latin typeface="Verdana"/>
                <a:cs typeface="Verdana"/>
              </a:rPr>
              <a:t>their</a:t>
            </a:r>
            <a:r>
              <a:rPr sz="4000" spc="-370" dirty="0">
                <a:latin typeface="Verdana"/>
                <a:cs typeface="Verdana"/>
              </a:rPr>
              <a:t> </a:t>
            </a:r>
            <a:r>
              <a:rPr sz="4000" spc="-160" dirty="0">
                <a:latin typeface="Verdana"/>
                <a:cs typeface="Verdana"/>
              </a:rPr>
              <a:t>children</a:t>
            </a:r>
            <a:r>
              <a:rPr sz="4000" spc="-375" dirty="0">
                <a:latin typeface="Verdana"/>
                <a:cs typeface="Verdana"/>
              </a:rPr>
              <a:t> </a:t>
            </a:r>
            <a:r>
              <a:rPr sz="4000" spc="-10" dirty="0">
                <a:latin typeface="Verdana"/>
                <a:cs typeface="Verdana"/>
              </a:rPr>
              <a:t>face.</a:t>
            </a:r>
            <a:endParaRPr sz="4000">
              <a:latin typeface="Verdana"/>
              <a:cs typeface="Verdana"/>
            </a:endParaRPr>
          </a:p>
          <a:p>
            <a:pPr marL="12700" marR="389255">
              <a:lnSpc>
                <a:spcPct val="111600"/>
              </a:lnSpc>
              <a:spcBef>
                <a:spcPts val="3879"/>
              </a:spcBef>
            </a:pPr>
            <a:r>
              <a:rPr sz="4000" spc="-185" dirty="0">
                <a:latin typeface="Verdana"/>
                <a:cs typeface="Verdana"/>
              </a:rPr>
              <a:t>Platforms</a:t>
            </a:r>
            <a:r>
              <a:rPr sz="4000" spc="-350" dirty="0">
                <a:latin typeface="Verdana"/>
                <a:cs typeface="Verdana"/>
              </a:rPr>
              <a:t> </a:t>
            </a:r>
            <a:r>
              <a:rPr sz="4000" spc="-235" dirty="0">
                <a:latin typeface="Verdana"/>
                <a:cs typeface="Verdana"/>
              </a:rPr>
              <a:t>must</a:t>
            </a:r>
            <a:r>
              <a:rPr sz="4000" spc="-345" dirty="0">
                <a:latin typeface="Verdana"/>
                <a:cs typeface="Verdana"/>
              </a:rPr>
              <a:t> </a:t>
            </a:r>
            <a:r>
              <a:rPr sz="4000" spc="-200" dirty="0">
                <a:latin typeface="Verdana"/>
                <a:cs typeface="Verdana"/>
              </a:rPr>
              <a:t>share</a:t>
            </a:r>
            <a:r>
              <a:rPr sz="4000" spc="-345" dirty="0">
                <a:latin typeface="Verdana"/>
                <a:cs typeface="Verdana"/>
              </a:rPr>
              <a:t> </a:t>
            </a:r>
            <a:r>
              <a:rPr sz="4000" spc="-225" dirty="0">
                <a:latin typeface="Verdana"/>
                <a:cs typeface="Verdana"/>
              </a:rPr>
              <a:t>this</a:t>
            </a:r>
            <a:r>
              <a:rPr sz="4000" spc="-345" dirty="0">
                <a:latin typeface="Verdana"/>
                <a:cs typeface="Verdana"/>
              </a:rPr>
              <a:t> </a:t>
            </a:r>
            <a:r>
              <a:rPr sz="4000" spc="-195" dirty="0">
                <a:latin typeface="Verdana"/>
                <a:cs typeface="Verdana"/>
              </a:rPr>
              <a:t>responsibly</a:t>
            </a:r>
            <a:r>
              <a:rPr sz="4000" spc="-345" dirty="0">
                <a:latin typeface="Verdana"/>
                <a:cs typeface="Verdana"/>
              </a:rPr>
              <a:t> </a:t>
            </a:r>
            <a:r>
              <a:rPr sz="4000" spc="-200" dirty="0">
                <a:latin typeface="Verdana"/>
                <a:cs typeface="Verdana"/>
              </a:rPr>
              <a:t>with</a:t>
            </a:r>
            <a:r>
              <a:rPr sz="4000" spc="-345" dirty="0">
                <a:latin typeface="Verdana"/>
                <a:cs typeface="Verdana"/>
              </a:rPr>
              <a:t> </a:t>
            </a:r>
            <a:r>
              <a:rPr sz="4000" spc="-229" dirty="0">
                <a:latin typeface="Verdana"/>
                <a:cs typeface="Verdana"/>
              </a:rPr>
              <a:t>parents,</a:t>
            </a:r>
            <a:r>
              <a:rPr sz="4000" spc="-345" dirty="0">
                <a:latin typeface="Verdana"/>
                <a:cs typeface="Verdana"/>
              </a:rPr>
              <a:t> </a:t>
            </a:r>
            <a:r>
              <a:rPr sz="4000" spc="-229" dirty="0">
                <a:latin typeface="Verdana"/>
                <a:cs typeface="Verdana"/>
              </a:rPr>
              <a:t>researchers,</a:t>
            </a:r>
            <a:r>
              <a:rPr sz="4000" spc="-345" dirty="0">
                <a:latin typeface="Verdana"/>
                <a:cs typeface="Verdana"/>
              </a:rPr>
              <a:t> </a:t>
            </a:r>
            <a:r>
              <a:rPr sz="4000" spc="-25" dirty="0">
                <a:latin typeface="Verdana"/>
                <a:cs typeface="Verdana"/>
              </a:rPr>
              <a:t>and </a:t>
            </a:r>
            <a:r>
              <a:rPr sz="4000" spc="-130" dirty="0">
                <a:latin typeface="Verdana"/>
                <a:cs typeface="Verdana"/>
              </a:rPr>
              <a:t>policymakers.</a:t>
            </a:r>
            <a:endParaRPr sz="4000">
              <a:latin typeface="Verdana"/>
              <a:cs typeface="Verdana"/>
            </a:endParaRPr>
          </a:p>
          <a:p>
            <a:pPr marL="2906395">
              <a:lnSpc>
                <a:spcPct val="100000"/>
              </a:lnSpc>
              <a:spcBef>
                <a:spcPts val="965"/>
              </a:spcBef>
            </a:pPr>
            <a:r>
              <a:rPr sz="1950" spc="-120" dirty="0">
                <a:solidFill>
                  <a:srgbClr val="53585F"/>
                </a:solidFill>
                <a:latin typeface="Verdana"/>
                <a:cs typeface="Verdana"/>
                <a:hlinkClick r:id="rId4"/>
              </a:rPr>
              <a:t>https://cdh.stanford.edu/sites/g/files/sbiybj29486/files/media/file/youth_safety_and_digital_wellbeing_report_2025.pdf</a:t>
            </a:r>
            <a:endParaRPr sz="1950">
              <a:latin typeface="Verdana"/>
              <a:cs typeface="Verdana"/>
            </a:endParaRPr>
          </a:p>
        </p:txBody>
      </p:sp>
      <p:pic>
        <p:nvPicPr>
          <p:cNvPr id="6" name="object 6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529805" y="10077727"/>
            <a:ext cx="2370426" cy="808517"/>
          </a:xfrm>
          <a:prstGeom prst="rect">
            <a:avLst/>
          </a:prstGeom>
        </p:spPr>
      </p:pic>
      <p:pic>
        <p:nvPicPr>
          <p:cNvPr id="7" name="object 7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16349868" y="10194547"/>
            <a:ext cx="3119364" cy="593253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7907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7000" dirty="0"/>
              <a:t>3.</a:t>
            </a:r>
            <a:r>
              <a:rPr sz="7000" spc="-425" dirty="0"/>
              <a:t> </a:t>
            </a:r>
            <a:r>
              <a:rPr sz="7000" spc="-145" dirty="0"/>
              <a:t>Standards</a:t>
            </a:r>
            <a:endParaRPr sz="7000"/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29805" y="10077727"/>
            <a:ext cx="2370426" cy="808517"/>
          </a:xfrm>
          <a:prstGeom prst="rect">
            <a:avLst/>
          </a:prstGeom>
        </p:spPr>
      </p:pic>
      <p:pic>
        <p:nvPicPr>
          <p:cNvPr id="4" name="object 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6349868" y="10194547"/>
            <a:ext cx="3119364" cy="593253"/>
          </a:xfrm>
          <a:prstGeom prst="rect">
            <a:avLst/>
          </a:prstGeom>
        </p:spPr>
      </p:pic>
      <p:pic>
        <p:nvPicPr>
          <p:cNvPr id="5" name="object 5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4783660" y="2984570"/>
            <a:ext cx="2728598" cy="5339414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53585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440</Words>
  <Application>Microsoft Office PowerPoint</Application>
  <PresentationFormat>Custom</PresentationFormat>
  <Paragraphs>65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3" baseType="lpstr">
      <vt:lpstr>Arial</vt:lpstr>
      <vt:lpstr>Arial Black</vt:lpstr>
      <vt:lpstr>Century</vt:lpstr>
      <vt:lpstr>Rockwell</vt:lpstr>
      <vt:lpstr>Verdana</vt:lpstr>
      <vt:lpstr>Office Theme</vt:lpstr>
      <vt:lpstr>How Can We Improve Parental Controls to Make them Work for the Entire Family?</vt:lpstr>
      <vt:lpstr>How Can We Improve Parental Controls to Make them Work for the Entire Family?</vt:lpstr>
      <vt:lpstr>How Can We Improve Parental Controls to Make them Work for the Entire Family?</vt:lpstr>
      <vt:lpstr>How Can We Improve Parental Controls to Make them Work for the Entire Family?</vt:lpstr>
      <vt:lpstr>ALIGNMENT</vt:lpstr>
      <vt:lpstr>1. Awareness</vt:lpstr>
      <vt:lpstr>1. Awareness</vt:lpstr>
      <vt:lpstr>2. Transparency</vt:lpstr>
      <vt:lpstr>3. Standards</vt:lpstr>
      <vt:lpstr>3. Standards</vt:lpstr>
      <vt:lpstr>3. Standards</vt:lpstr>
      <vt:lpstr>4. Streamline</vt:lpstr>
      <vt:lpstr>4. Streamline</vt:lpstr>
      <vt:lpstr>5. Accountability</vt:lpstr>
      <vt:lpstr>5. Accountability</vt:lpstr>
      <vt:lpstr>How Can We Improve Parental Controls to Make them Work for the Entire Family?</vt:lpstr>
      <vt:lpstr>How Can We Improve Parental Controls to Make them Work for the Entire Family?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Parental control informtional hearing_panel 3_Liu_March13</dc:title>
  <dc:creator>Holtkamp, Mimi</dc:creator>
  <cp:lastModifiedBy>Holtkamp, Mimi</cp:lastModifiedBy>
  <cp:revision>1</cp:revision>
  <dcterms:created xsi:type="dcterms:W3CDTF">2026-03-16T17:16:41Z</dcterms:created>
  <dcterms:modified xsi:type="dcterms:W3CDTF">2026-03-16T17:16:56Z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2026-03-14T00:00:00Z</vt:filetime>
  </property>
  <property fmtid="{D5CDD505-2E9C-101B-9397-08002B2CF9AE}" pid="3" name="Creator">
    <vt:lpwstr>Keynote</vt:lpwstr>
  </property>
  <property fmtid="{D5CDD505-2E9C-101B-9397-08002B2CF9AE}" pid="4" name="LastSaved">
    <vt:filetime>2026-03-16T00:00:00Z</vt:filetime>
  </property>
  <property fmtid="{D5CDD505-2E9C-101B-9397-08002B2CF9AE}" pid="5" name="Producer">
    <vt:lpwstr>macOS Version 26.3.1 (Build 25D2128) Quartz PDFContext</vt:lpwstr>
  </property>
</Properties>
</file>