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767" r:id="rId4"/>
    <p:sldMasterId id="2147483768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y="5143500" cx="9144000"/>
  <p:notesSz cx="6858000" cy="9144000"/>
  <p:embeddedFontLst>
    <p:embeddedFont>
      <p:font typeface="Lato"/>
      <p:regular r:id="rId21"/>
      <p:bold r:id="rId22"/>
      <p:italic r:id="rId23"/>
      <p:boldItalic r:id="rId24"/>
    </p:embeddedFont>
    <p:embeddedFont>
      <p:font typeface="Lato Black"/>
      <p:bold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font" Target="fonts/Lato-bold.fntdata"/><Relationship Id="rId21" Type="http://schemas.openxmlformats.org/officeDocument/2006/relationships/font" Target="fonts/Lato-regular.fntdata"/><Relationship Id="rId24" Type="http://schemas.openxmlformats.org/officeDocument/2006/relationships/font" Target="fonts/Lato-boldItalic.fntdata"/><Relationship Id="rId23" Type="http://schemas.openxmlformats.org/officeDocument/2006/relationships/font" Target="fonts/Lato-italic.fntdata"/><Relationship Id="rId26" Type="http://schemas.openxmlformats.org/officeDocument/2006/relationships/font" Target="fonts/LatoBlack-boldItalic.fntdata"/><Relationship Id="rId25" Type="http://schemas.openxmlformats.org/officeDocument/2006/relationships/font" Target="fonts/LatoBlack-bold.fntdata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8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9" name="Google Shape;929;g3ceb4dfd953_2_878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0" name="Google Shape;930;g3ceb4dfd953_2_8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b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Presentation opening, welcome, background before the beginning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9" name="Shape 9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0" name="Google Shape;990;g3ceb4dfd953_0_9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1" name="Google Shape;991;g3ceb4dfd953_0_90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g3cec819e557_0_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7" name="Google Shape;997;g3cec819e55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8" name="Google Shape;998;g3cec819e557_0_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g3ceb4dfd953_0_916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04" name="Google Shape;1004;g3ceb4dfd953_0_91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g3ceb4dfd953_0_92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0" name="Google Shape;1010;g3ceb4dfd953_0_9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1" name="Google Shape;1011;g3ceb4dfd953_0_921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5" name="Shape 10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6" name="Google Shape;1016;g3ceb4dfd953_2_97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17" name="Google Shape;1017;g3ceb4dfd953_2_9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g3ceb4dfd953_2_88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38" name="Google Shape;938;g3ceb4dfd953_2_88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2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3" name="Google Shape;943;g3ceb4dfd953_2_934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4" name="Google Shape;944;g3ceb4dfd953_2_9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45" name="Google Shape;945;g3ceb4dfd953_2_934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0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1" name="Google Shape;951;g3ceb4dfd953_2_890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2" name="Google Shape;952;g3ceb4dfd953_2_89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g3ceb4dfd953_0_89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58" name="Google Shape;958;g3ceb4dfd953_0_8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7620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9" name="Google Shape;959;g3ceb4dfd953_0_89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3" name="Shape 9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4" name="Google Shape;964;g3ceb4dfd953_2_89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65" name="Google Shape;965;g3ceb4dfd953_2_89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9" name="Shape 9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0" name="Google Shape;970;g3ceb4dfd953_0_899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1" name="Google Shape;971;g3ceb4dfd953_0_8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2" name="Google Shape;972;g3ceb4dfd953_0_899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6" name="Shape 9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7" name="Google Shape;977;g3ceb4dfd953_2_905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78" name="Google Shape;978;g3ceb4dfd953_2_90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2" name="Shape 9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" name="Google Shape;983;g3cec819e557_0_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4" name="Google Shape;984;g3cec819e557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85" name="Google Shape;985;g3cec819e557_0_3:notes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"/>
              <a:buFont typeface="Calibri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Relationship Id="rId3" Type="http://schemas.openxmlformats.org/officeDocument/2006/relationships/image" Target="../media/image5.png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5.png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5.png"/><Relationship Id="rId3" Type="http://schemas.openxmlformats.org/officeDocument/2006/relationships/image" Target="../media/image7.png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Relationship Id="rId3" Type="http://schemas.openxmlformats.org/officeDocument/2006/relationships/image" Target="../media/image7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 headshots ultramarine">
  <p:cSld name="Cover Main Image_1_2_1_1_1_1_2_1">
    <p:spTree>
      <p:nvGrpSpPr>
        <p:cNvPr id="783" name="Shape 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4" name="Google Shape;784;p102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5" name="Google Shape;785;p102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786" name="Google Shape;786;p102"/>
          <p:cNvSpPr/>
          <p:nvPr>
            <p:ph idx="2" type="pic"/>
          </p:nvPr>
        </p:nvSpPr>
        <p:spPr>
          <a:xfrm>
            <a:off x="4658113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87" name="Google Shape;787;p102"/>
          <p:cNvSpPr/>
          <p:nvPr>
            <p:ph idx="3" type="pic"/>
          </p:nvPr>
        </p:nvSpPr>
        <p:spPr>
          <a:xfrm>
            <a:off x="6775688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88" name="Google Shape;788;p102"/>
          <p:cNvSpPr/>
          <p:nvPr>
            <p:ph idx="4" type="pic"/>
          </p:nvPr>
        </p:nvSpPr>
        <p:spPr>
          <a:xfrm>
            <a:off x="5674738" y="26460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headshots ultramarine">
  <p:cSld name="Cover Main Image_1_2_1_1_1_1_1_1_1">
    <p:spTree>
      <p:nvGrpSpPr>
        <p:cNvPr id="789" name="Shape 7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0" name="Google Shape;790;p103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1" name="Google Shape;791;p103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792" name="Google Shape;792;p103"/>
          <p:cNvSpPr/>
          <p:nvPr>
            <p:ph idx="2" type="pic"/>
          </p:nvPr>
        </p:nvSpPr>
        <p:spPr>
          <a:xfrm>
            <a:off x="4658113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93" name="Google Shape;793;p103"/>
          <p:cNvSpPr/>
          <p:nvPr>
            <p:ph idx="3" type="pic"/>
          </p:nvPr>
        </p:nvSpPr>
        <p:spPr>
          <a:xfrm>
            <a:off x="6775688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94" name="Google Shape;794;p103"/>
          <p:cNvSpPr/>
          <p:nvPr>
            <p:ph idx="4" type="pic"/>
          </p:nvPr>
        </p:nvSpPr>
        <p:spPr>
          <a:xfrm>
            <a:off x="4658113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95" name="Google Shape;795;p103"/>
          <p:cNvSpPr/>
          <p:nvPr>
            <p:ph idx="5" type="pic"/>
          </p:nvPr>
        </p:nvSpPr>
        <p:spPr>
          <a:xfrm>
            <a:off x="6775688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headshot purple">
  <p:cSld name="Cover Main Image_1_2_1_1_2_1_1">
    <p:spTree>
      <p:nvGrpSpPr>
        <p:cNvPr id="796" name="Shape 7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7" name="Google Shape;797;p104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8" name="Google Shape;798;p104"/>
          <p:cNvSpPr/>
          <p:nvPr>
            <p:ph idx="2" type="pic"/>
          </p:nvPr>
        </p:nvSpPr>
        <p:spPr>
          <a:xfrm>
            <a:off x="5560250" y="1405775"/>
            <a:ext cx="2349300" cy="2349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99" name="Google Shape;799;p104"/>
          <p:cNvSpPr txBox="1"/>
          <p:nvPr>
            <p:ph idx="1" type="subTitle"/>
          </p:nvPr>
        </p:nvSpPr>
        <p:spPr>
          <a:xfrm>
            <a:off x="757300" y="1599150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headshots purple">
  <p:cSld name="Cover Main Image_1_2_1_1_1_2_1_1">
    <p:spTree>
      <p:nvGrpSpPr>
        <p:cNvPr id="800" name="Shape 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1" name="Google Shape;801;p105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2" name="Google Shape;802;p105"/>
          <p:cNvSpPr/>
          <p:nvPr>
            <p:ph idx="2" type="pic"/>
          </p:nvPr>
        </p:nvSpPr>
        <p:spPr>
          <a:xfrm>
            <a:off x="4586225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03" name="Google Shape;803;p105"/>
          <p:cNvSpPr/>
          <p:nvPr>
            <p:ph idx="3" type="pic"/>
          </p:nvPr>
        </p:nvSpPr>
        <p:spPr>
          <a:xfrm>
            <a:off x="6703800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04" name="Google Shape;804;p105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 headshots purple">
  <p:cSld name="Cover Main Image_1_2_1_1_1_1_2_1_1">
    <p:spTree>
      <p:nvGrpSpPr>
        <p:cNvPr id="805" name="Shape 8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6" name="Google Shape;806;p106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7" name="Google Shape;807;p106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08" name="Google Shape;808;p106"/>
          <p:cNvSpPr/>
          <p:nvPr>
            <p:ph idx="2" type="pic"/>
          </p:nvPr>
        </p:nvSpPr>
        <p:spPr>
          <a:xfrm>
            <a:off x="4658113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09" name="Google Shape;809;p106"/>
          <p:cNvSpPr/>
          <p:nvPr>
            <p:ph idx="3" type="pic"/>
          </p:nvPr>
        </p:nvSpPr>
        <p:spPr>
          <a:xfrm>
            <a:off x="6775688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10" name="Google Shape;810;p106"/>
          <p:cNvSpPr/>
          <p:nvPr>
            <p:ph idx="4" type="pic"/>
          </p:nvPr>
        </p:nvSpPr>
        <p:spPr>
          <a:xfrm>
            <a:off x="5674738" y="26460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headshots purple">
  <p:cSld name="Cover Main Image_1_2_1_1_1_1_1_1_1_1">
    <p:spTree>
      <p:nvGrpSpPr>
        <p:cNvPr id="811" name="Shape 8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2" name="Google Shape;812;p107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3" name="Google Shape;813;p107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14" name="Google Shape;814;p107"/>
          <p:cNvSpPr/>
          <p:nvPr>
            <p:ph idx="2" type="pic"/>
          </p:nvPr>
        </p:nvSpPr>
        <p:spPr>
          <a:xfrm>
            <a:off x="4658113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15" name="Google Shape;815;p107"/>
          <p:cNvSpPr/>
          <p:nvPr>
            <p:ph idx="3" type="pic"/>
          </p:nvPr>
        </p:nvSpPr>
        <p:spPr>
          <a:xfrm>
            <a:off x="6775688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16" name="Google Shape;816;p107"/>
          <p:cNvSpPr/>
          <p:nvPr>
            <p:ph idx="4" type="pic"/>
          </p:nvPr>
        </p:nvSpPr>
        <p:spPr>
          <a:xfrm>
            <a:off x="4658113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17" name="Google Shape;817;p107"/>
          <p:cNvSpPr/>
          <p:nvPr>
            <p:ph idx="5" type="pic"/>
          </p:nvPr>
        </p:nvSpPr>
        <p:spPr>
          <a:xfrm>
            <a:off x="6775688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headshot dark pink">
  <p:cSld name="Cover Main Image_1_2_1_1_2_1_1_1">
    <p:spTree>
      <p:nvGrpSpPr>
        <p:cNvPr id="818" name="Shape 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" name="Google Shape;819;p108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0" name="Google Shape;820;p108"/>
          <p:cNvSpPr/>
          <p:nvPr>
            <p:ph idx="2" type="pic"/>
          </p:nvPr>
        </p:nvSpPr>
        <p:spPr>
          <a:xfrm>
            <a:off x="5560250" y="1405775"/>
            <a:ext cx="2349300" cy="2349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21" name="Google Shape;821;p108"/>
          <p:cNvSpPr txBox="1"/>
          <p:nvPr>
            <p:ph idx="1" type="subTitle"/>
          </p:nvPr>
        </p:nvSpPr>
        <p:spPr>
          <a:xfrm>
            <a:off x="757300" y="1599150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headshots dark pink">
  <p:cSld name="Cover Main Image_1_2_1_1_1_2_1_1_1"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9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9"/>
          <p:cNvSpPr/>
          <p:nvPr>
            <p:ph idx="2" type="pic"/>
          </p:nvPr>
        </p:nvSpPr>
        <p:spPr>
          <a:xfrm>
            <a:off x="4586225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25" name="Google Shape;825;p109"/>
          <p:cNvSpPr/>
          <p:nvPr>
            <p:ph idx="3" type="pic"/>
          </p:nvPr>
        </p:nvSpPr>
        <p:spPr>
          <a:xfrm>
            <a:off x="6703800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26" name="Google Shape;826;p109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 headshots dark pink">
  <p:cSld name="Cover Main Image_1_2_1_1_1_1_2_1_1_1">
    <p:spTree>
      <p:nvGrpSpPr>
        <p:cNvPr id="827" name="Shape 8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8" name="Google Shape;828;p110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9" name="Google Shape;829;p110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30" name="Google Shape;830;p110"/>
          <p:cNvSpPr/>
          <p:nvPr>
            <p:ph idx="2" type="pic"/>
          </p:nvPr>
        </p:nvSpPr>
        <p:spPr>
          <a:xfrm>
            <a:off x="4658113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31" name="Google Shape;831;p110"/>
          <p:cNvSpPr/>
          <p:nvPr>
            <p:ph idx="3" type="pic"/>
          </p:nvPr>
        </p:nvSpPr>
        <p:spPr>
          <a:xfrm>
            <a:off x="6775688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32" name="Google Shape;832;p110"/>
          <p:cNvSpPr/>
          <p:nvPr>
            <p:ph idx="4" type="pic"/>
          </p:nvPr>
        </p:nvSpPr>
        <p:spPr>
          <a:xfrm>
            <a:off x="5674738" y="26460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headshots dark pink">
  <p:cSld name="Cover Main Image_1_2_1_1_1_1_1_1_1_1_1">
    <p:spTree>
      <p:nvGrpSpPr>
        <p:cNvPr id="833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4" name="Google Shape;834;p111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11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36" name="Google Shape;836;p111"/>
          <p:cNvSpPr/>
          <p:nvPr>
            <p:ph idx="2" type="pic"/>
          </p:nvPr>
        </p:nvSpPr>
        <p:spPr>
          <a:xfrm>
            <a:off x="4658113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37" name="Google Shape;837;p111"/>
          <p:cNvSpPr/>
          <p:nvPr>
            <p:ph idx="3" type="pic"/>
          </p:nvPr>
        </p:nvSpPr>
        <p:spPr>
          <a:xfrm>
            <a:off x="6775688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38" name="Google Shape;838;p111"/>
          <p:cNvSpPr/>
          <p:nvPr>
            <p:ph idx="4" type="pic"/>
          </p:nvPr>
        </p:nvSpPr>
        <p:spPr>
          <a:xfrm>
            <a:off x="4658113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39" name="Google Shape;839;p111"/>
          <p:cNvSpPr/>
          <p:nvPr>
            <p:ph idx="5" type="pic"/>
          </p:nvPr>
        </p:nvSpPr>
        <p:spPr>
          <a:xfrm>
            <a:off x="6775688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headshot pink">
  <p:cSld name="Cover Main Image_1_2_1_1_2_1_1_1_1">
    <p:spTree>
      <p:nvGrpSpPr>
        <p:cNvPr id="840" name="Shape 8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1" name="Google Shape;841;p112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2" name="Google Shape;842;p112"/>
          <p:cNvSpPr/>
          <p:nvPr>
            <p:ph idx="2" type="pic"/>
          </p:nvPr>
        </p:nvSpPr>
        <p:spPr>
          <a:xfrm>
            <a:off x="5560250" y="1405775"/>
            <a:ext cx="2349300" cy="2349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43" name="Google Shape;843;p112"/>
          <p:cNvSpPr txBox="1"/>
          <p:nvPr>
            <p:ph idx="1" type="subTitle"/>
          </p:nvPr>
        </p:nvSpPr>
        <p:spPr>
          <a:xfrm>
            <a:off x="757300" y="1599150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headshots pink">
  <p:cSld name="Cover Main Image_1_2_1_1_1_2_1_1_1_1">
    <p:spTree>
      <p:nvGrpSpPr>
        <p:cNvPr id="844" name="Shape 8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5" name="Google Shape;845;p113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13"/>
          <p:cNvSpPr/>
          <p:nvPr>
            <p:ph idx="2" type="pic"/>
          </p:nvPr>
        </p:nvSpPr>
        <p:spPr>
          <a:xfrm>
            <a:off x="4586225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47" name="Google Shape;847;p113"/>
          <p:cNvSpPr/>
          <p:nvPr>
            <p:ph idx="3" type="pic"/>
          </p:nvPr>
        </p:nvSpPr>
        <p:spPr>
          <a:xfrm>
            <a:off x="6703800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48" name="Google Shape;848;p113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 headshots pink">
  <p:cSld name="Cover Main Image_1_2_1_1_1_1_2_1_1_1_1">
    <p:spTree>
      <p:nvGrpSpPr>
        <p:cNvPr id="849" name="Shape 8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0" name="Google Shape;850;p114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1" name="Google Shape;851;p114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52" name="Google Shape;852;p114"/>
          <p:cNvSpPr/>
          <p:nvPr>
            <p:ph idx="2" type="pic"/>
          </p:nvPr>
        </p:nvSpPr>
        <p:spPr>
          <a:xfrm>
            <a:off x="4658113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53" name="Google Shape;853;p114"/>
          <p:cNvSpPr/>
          <p:nvPr>
            <p:ph idx="3" type="pic"/>
          </p:nvPr>
        </p:nvSpPr>
        <p:spPr>
          <a:xfrm>
            <a:off x="6775688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54" name="Google Shape;854;p114"/>
          <p:cNvSpPr/>
          <p:nvPr>
            <p:ph idx="4" type="pic"/>
          </p:nvPr>
        </p:nvSpPr>
        <p:spPr>
          <a:xfrm>
            <a:off x="5674738" y="26460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headshots pink">
  <p:cSld name="Cover Main Image_1_2_1_1_1_1_1_1_1_1_1_1">
    <p:spTree>
      <p:nvGrpSpPr>
        <p:cNvPr id="855" name="Shape 8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6" name="Google Shape;856;p115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15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858" name="Google Shape;858;p115"/>
          <p:cNvSpPr/>
          <p:nvPr>
            <p:ph idx="2" type="pic"/>
          </p:nvPr>
        </p:nvSpPr>
        <p:spPr>
          <a:xfrm>
            <a:off x="4658113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59" name="Google Shape;859;p115"/>
          <p:cNvSpPr/>
          <p:nvPr>
            <p:ph idx="3" type="pic"/>
          </p:nvPr>
        </p:nvSpPr>
        <p:spPr>
          <a:xfrm>
            <a:off x="6775688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60" name="Google Shape;860;p115"/>
          <p:cNvSpPr/>
          <p:nvPr>
            <p:ph idx="4" type="pic"/>
          </p:nvPr>
        </p:nvSpPr>
        <p:spPr>
          <a:xfrm>
            <a:off x="4658113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61" name="Google Shape;861;p115"/>
          <p:cNvSpPr/>
          <p:nvPr>
            <p:ph idx="5" type="pic"/>
          </p:nvPr>
        </p:nvSpPr>
        <p:spPr>
          <a:xfrm>
            <a:off x="6775688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2 headshots">
  <p:cSld name="4_Custom Layout_1_2_2_3">
    <p:spTree>
      <p:nvGrpSpPr>
        <p:cNvPr id="862" name="Shape 8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Google Shape;863;p116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4" name="Google Shape;864;p116"/>
          <p:cNvSpPr/>
          <p:nvPr>
            <p:ph idx="2" type="pic"/>
          </p:nvPr>
        </p:nvSpPr>
        <p:spPr>
          <a:xfrm>
            <a:off x="2073901" y="929725"/>
            <a:ext cx="1926900" cy="189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65" name="Google Shape;865;p116"/>
          <p:cNvSpPr/>
          <p:nvPr>
            <p:ph idx="3" type="pic"/>
          </p:nvPr>
        </p:nvSpPr>
        <p:spPr>
          <a:xfrm>
            <a:off x="5137603" y="929725"/>
            <a:ext cx="1926900" cy="189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66" name="Google Shape;866;p116"/>
          <p:cNvSpPr txBox="1"/>
          <p:nvPr>
            <p:ph type="title"/>
          </p:nvPr>
        </p:nvSpPr>
        <p:spPr>
          <a:xfrm>
            <a:off x="1957950" y="290820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67" name="Google Shape;867;p116"/>
          <p:cNvSpPr txBox="1"/>
          <p:nvPr>
            <p:ph idx="1" type="subTitle"/>
          </p:nvPr>
        </p:nvSpPr>
        <p:spPr>
          <a:xfrm>
            <a:off x="1957950" y="3387030"/>
            <a:ext cx="21762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68" name="Google Shape;868;p116"/>
          <p:cNvSpPr txBox="1"/>
          <p:nvPr>
            <p:ph idx="4" type="title"/>
          </p:nvPr>
        </p:nvSpPr>
        <p:spPr>
          <a:xfrm>
            <a:off x="5012950" y="290820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69" name="Google Shape;869;p116"/>
          <p:cNvSpPr txBox="1"/>
          <p:nvPr>
            <p:ph idx="5" type="subTitle"/>
          </p:nvPr>
        </p:nvSpPr>
        <p:spPr>
          <a:xfrm>
            <a:off x="5012950" y="3387030"/>
            <a:ext cx="21762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3 headshots">
  <p:cSld name="4_Custom Layout_1_2_2_3_1">
    <p:spTree>
      <p:nvGrpSpPr>
        <p:cNvPr id="870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1" name="Google Shape;871;p117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17"/>
          <p:cNvSpPr/>
          <p:nvPr>
            <p:ph idx="2" type="pic"/>
          </p:nvPr>
        </p:nvSpPr>
        <p:spPr>
          <a:xfrm>
            <a:off x="1135850" y="1114225"/>
            <a:ext cx="1661700" cy="1632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73" name="Google Shape;873;p117"/>
          <p:cNvSpPr/>
          <p:nvPr>
            <p:ph idx="3" type="pic"/>
          </p:nvPr>
        </p:nvSpPr>
        <p:spPr>
          <a:xfrm>
            <a:off x="3733654" y="1114225"/>
            <a:ext cx="1661700" cy="1632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74" name="Google Shape;874;p117"/>
          <p:cNvSpPr/>
          <p:nvPr>
            <p:ph idx="4" type="pic"/>
          </p:nvPr>
        </p:nvSpPr>
        <p:spPr>
          <a:xfrm>
            <a:off x="6331458" y="1114225"/>
            <a:ext cx="1661700" cy="1632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75" name="Google Shape;875;p117"/>
          <p:cNvSpPr txBox="1"/>
          <p:nvPr>
            <p:ph type="title"/>
          </p:nvPr>
        </p:nvSpPr>
        <p:spPr>
          <a:xfrm>
            <a:off x="950050" y="2832000"/>
            <a:ext cx="2033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76" name="Google Shape;876;p117"/>
          <p:cNvSpPr txBox="1"/>
          <p:nvPr>
            <p:ph idx="1" type="subTitle"/>
          </p:nvPr>
        </p:nvSpPr>
        <p:spPr>
          <a:xfrm>
            <a:off x="950050" y="3292354"/>
            <a:ext cx="20334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77" name="Google Shape;877;p117"/>
          <p:cNvSpPr txBox="1"/>
          <p:nvPr>
            <p:ph idx="5" type="title"/>
          </p:nvPr>
        </p:nvSpPr>
        <p:spPr>
          <a:xfrm>
            <a:off x="6145600" y="2832000"/>
            <a:ext cx="2033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78" name="Google Shape;878;p117"/>
          <p:cNvSpPr txBox="1"/>
          <p:nvPr>
            <p:ph idx="6" type="subTitle"/>
          </p:nvPr>
        </p:nvSpPr>
        <p:spPr>
          <a:xfrm>
            <a:off x="6145600" y="3292354"/>
            <a:ext cx="20334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79" name="Google Shape;879;p117"/>
          <p:cNvSpPr txBox="1"/>
          <p:nvPr>
            <p:ph idx="7" type="title"/>
          </p:nvPr>
        </p:nvSpPr>
        <p:spPr>
          <a:xfrm>
            <a:off x="3555300" y="2832000"/>
            <a:ext cx="2033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80" name="Google Shape;880;p117"/>
          <p:cNvSpPr txBox="1"/>
          <p:nvPr>
            <p:ph idx="8" type="subTitle"/>
          </p:nvPr>
        </p:nvSpPr>
        <p:spPr>
          <a:xfrm>
            <a:off x="3555300" y="3292354"/>
            <a:ext cx="20334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4 headshots">
  <p:cSld name="4_Custom Layout_1_2_2_3_1_1"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8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8"/>
          <p:cNvSpPr/>
          <p:nvPr>
            <p:ph idx="2" type="pic"/>
          </p:nvPr>
        </p:nvSpPr>
        <p:spPr>
          <a:xfrm>
            <a:off x="722725" y="1330043"/>
            <a:ext cx="1490400" cy="1464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84" name="Google Shape;884;p118"/>
          <p:cNvSpPr txBox="1"/>
          <p:nvPr>
            <p:ph type="title"/>
          </p:nvPr>
        </p:nvSpPr>
        <p:spPr>
          <a:xfrm>
            <a:off x="636900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85" name="Google Shape;885;p118"/>
          <p:cNvSpPr txBox="1"/>
          <p:nvPr>
            <p:ph idx="1" type="subTitle"/>
          </p:nvPr>
        </p:nvSpPr>
        <p:spPr>
          <a:xfrm>
            <a:off x="636900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86" name="Google Shape;886;p118"/>
          <p:cNvSpPr txBox="1"/>
          <p:nvPr>
            <p:ph idx="3" type="title"/>
          </p:nvPr>
        </p:nvSpPr>
        <p:spPr>
          <a:xfrm>
            <a:off x="2701450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87" name="Google Shape;887;p118"/>
          <p:cNvSpPr txBox="1"/>
          <p:nvPr>
            <p:ph idx="4" type="subTitle"/>
          </p:nvPr>
        </p:nvSpPr>
        <p:spPr>
          <a:xfrm>
            <a:off x="2701450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88" name="Google Shape;888;p118"/>
          <p:cNvSpPr txBox="1"/>
          <p:nvPr>
            <p:ph idx="5" type="title"/>
          </p:nvPr>
        </p:nvSpPr>
        <p:spPr>
          <a:xfrm>
            <a:off x="4766000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89" name="Google Shape;889;p118"/>
          <p:cNvSpPr txBox="1"/>
          <p:nvPr>
            <p:ph idx="6" type="subTitle"/>
          </p:nvPr>
        </p:nvSpPr>
        <p:spPr>
          <a:xfrm>
            <a:off x="4766000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90" name="Google Shape;890;p118"/>
          <p:cNvSpPr txBox="1"/>
          <p:nvPr>
            <p:ph idx="7" type="title"/>
          </p:nvPr>
        </p:nvSpPr>
        <p:spPr>
          <a:xfrm>
            <a:off x="6830404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891" name="Google Shape;891;p118"/>
          <p:cNvSpPr txBox="1"/>
          <p:nvPr>
            <p:ph idx="8" type="subTitle"/>
          </p:nvPr>
        </p:nvSpPr>
        <p:spPr>
          <a:xfrm>
            <a:off x="6830404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92" name="Google Shape;892;p118"/>
          <p:cNvSpPr/>
          <p:nvPr>
            <p:ph idx="9" type="pic"/>
          </p:nvPr>
        </p:nvSpPr>
        <p:spPr>
          <a:xfrm>
            <a:off x="2787100" y="1329993"/>
            <a:ext cx="1490400" cy="1464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93" name="Google Shape;893;p118"/>
          <p:cNvSpPr/>
          <p:nvPr>
            <p:ph idx="13" type="pic"/>
          </p:nvPr>
        </p:nvSpPr>
        <p:spPr>
          <a:xfrm>
            <a:off x="4851575" y="1329993"/>
            <a:ext cx="1490400" cy="1464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94" name="Google Shape;894;p118"/>
          <p:cNvSpPr/>
          <p:nvPr>
            <p:ph idx="14" type="pic"/>
          </p:nvPr>
        </p:nvSpPr>
        <p:spPr>
          <a:xfrm>
            <a:off x="6915900" y="1330043"/>
            <a:ext cx="1490400" cy="14646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2 headshots">
  <p:cSld name="4_Custom Layout_1_2_2_3_2">
    <p:spTree>
      <p:nvGrpSpPr>
        <p:cNvPr id="895" name="Shape 8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6" name="Google Shape;896;p119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7" name="Google Shape;897;p119"/>
          <p:cNvSpPr/>
          <p:nvPr>
            <p:ph idx="2" type="pic"/>
          </p:nvPr>
        </p:nvSpPr>
        <p:spPr>
          <a:xfrm>
            <a:off x="2073901" y="929725"/>
            <a:ext cx="1926900" cy="189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98" name="Google Shape;898;p119"/>
          <p:cNvSpPr/>
          <p:nvPr>
            <p:ph idx="3" type="pic"/>
          </p:nvPr>
        </p:nvSpPr>
        <p:spPr>
          <a:xfrm>
            <a:off x="5137603" y="929725"/>
            <a:ext cx="1926900" cy="1893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899" name="Google Shape;899;p119"/>
          <p:cNvSpPr txBox="1"/>
          <p:nvPr>
            <p:ph type="title"/>
          </p:nvPr>
        </p:nvSpPr>
        <p:spPr>
          <a:xfrm>
            <a:off x="1957950" y="290820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00" name="Google Shape;900;p119"/>
          <p:cNvSpPr txBox="1"/>
          <p:nvPr>
            <p:ph idx="1" type="subTitle"/>
          </p:nvPr>
        </p:nvSpPr>
        <p:spPr>
          <a:xfrm>
            <a:off x="1957950" y="3387030"/>
            <a:ext cx="21762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01" name="Google Shape;901;p119"/>
          <p:cNvSpPr txBox="1"/>
          <p:nvPr>
            <p:ph idx="4" type="title"/>
          </p:nvPr>
        </p:nvSpPr>
        <p:spPr>
          <a:xfrm>
            <a:off x="5012950" y="290820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02" name="Google Shape;902;p119"/>
          <p:cNvSpPr txBox="1"/>
          <p:nvPr>
            <p:ph idx="5" type="subTitle"/>
          </p:nvPr>
        </p:nvSpPr>
        <p:spPr>
          <a:xfrm>
            <a:off x="5012950" y="3387030"/>
            <a:ext cx="21762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3 headshots">
  <p:cSld name="4_Custom Layout_1_2_2_3_1_2">
    <p:spTree>
      <p:nvGrpSpPr>
        <p:cNvPr id="903" name="Shape 9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4" name="Google Shape;904;p120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20"/>
          <p:cNvSpPr/>
          <p:nvPr>
            <p:ph idx="2" type="pic"/>
          </p:nvPr>
        </p:nvSpPr>
        <p:spPr>
          <a:xfrm>
            <a:off x="1135850" y="1114225"/>
            <a:ext cx="1661700" cy="1632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06" name="Google Shape;906;p120"/>
          <p:cNvSpPr/>
          <p:nvPr>
            <p:ph idx="3" type="pic"/>
          </p:nvPr>
        </p:nvSpPr>
        <p:spPr>
          <a:xfrm>
            <a:off x="3733654" y="1114225"/>
            <a:ext cx="1661700" cy="1632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07" name="Google Shape;907;p120"/>
          <p:cNvSpPr/>
          <p:nvPr>
            <p:ph idx="4" type="pic"/>
          </p:nvPr>
        </p:nvSpPr>
        <p:spPr>
          <a:xfrm>
            <a:off x="6331458" y="1114225"/>
            <a:ext cx="1661700" cy="16329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08" name="Google Shape;908;p120"/>
          <p:cNvSpPr txBox="1"/>
          <p:nvPr>
            <p:ph type="title"/>
          </p:nvPr>
        </p:nvSpPr>
        <p:spPr>
          <a:xfrm>
            <a:off x="950050" y="2832000"/>
            <a:ext cx="2033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09" name="Google Shape;909;p120"/>
          <p:cNvSpPr txBox="1"/>
          <p:nvPr>
            <p:ph idx="1" type="subTitle"/>
          </p:nvPr>
        </p:nvSpPr>
        <p:spPr>
          <a:xfrm>
            <a:off x="950050" y="3292354"/>
            <a:ext cx="20334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10" name="Google Shape;910;p120"/>
          <p:cNvSpPr txBox="1"/>
          <p:nvPr>
            <p:ph idx="5" type="title"/>
          </p:nvPr>
        </p:nvSpPr>
        <p:spPr>
          <a:xfrm>
            <a:off x="6145600" y="2832000"/>
            <a:ext cx="2033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11" name="Google Shape;911;p120"/>
          <p:cNvSpPr txBox="1"/>
          <p:nvPr>
            <p:ph idx="6" type="subTitle"/>
          </p:nvPr>
        </p:nvSpPr>
        <p:spPr>
          <a:xfrm>
            <a:off x="6145600" y="3292354"/>
            <a:ext cx="20334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12" name="Google Shape;912;p120"/>
          <p:cNvSpPr txBox="1"/>
          <p:nvPr>
            <p:ph idx="7" type="title"/>
          </p:nvPr>
        </p:nvSpPr>
        <p:spPr>
          <a:xfrm>
            <a:off x="3555300" y="2832000"/>
            <a:ext cx="2033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"/>
              <a:buFont typeface="Lato Black"/>
              <a:buNone/>
              <a:defRPr sz="15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13" name="Google Shape;913;p120"/>
          <p:cNvSpPr txBox="1"/>
          <p:nvPr>
            <p:ph idx="8" type="subTitle"/>
          </p:nvPr>
        </p:nvSpPr>
        <p:spPr>
          <a:xfrm>
            <a:off x="3555300" y="3292354"/>
            <a:ext cx="20334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4 headshots">
  <p:cSld name="4_Custom Layout_1_2_2_3_1_1_1"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21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21"/>
          <p:cNvSpPr/>
          <p:nvPr>
            <p:ph idx="2" type="pic"/>
          </p:nvPr>
        </p:nvSpPr>
        <p:spPr>
          <a:xfrm>
            <a:off x="722725" y="1330043"/>
            <a:ext cx="1490400" cy="1464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17" name="Google Shape;917;p121"/>
          <p:cNvSpPr txBox="1"/>
          <p:nvPr>
            <p:ph type="title"/>
          </p:nvPr>
        </p:nvSpPr>
        <p:spPr>
          <a:xfrm>
            <a:off x="636900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18" name="Google Shape;918;p121"/>
          <p:cNvSpPr txBox="1"/>
          <p:nvPr>
            <p:ph idx="1" type="subTitle"/>
          </p:nvPr>
        </p:nvSpPr>
        <p:spPr>
          <a:xfrm>
            <a:off x="636900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19" name="Google Shape;919;p121"/>
          <p:cNvSpPr txBox="1"/>
          <p:nvPr>
            <p:ph idx="3" type="title"/>
          </p:nvPr>
        </p:nvSpPr>
        <p:spPr>
          <a:xfrm>
            <a:off x="2701450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20" name="Google Shape;920;p121"/>
          <p:cNvSpPr txBox="1"/>
          <p:nvPr>
            <p:ph idx="4" type="subTitle"/>
          </p:nvPr>
        </p:nvSpPr>
        <p:spPr>
          <a:xfrm>
            <a:off x="2701450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21" name="Google Shape;921;p121"/>
          <p:cNvSpPr txBox="1"/>
          <p:nvPr>
            <p:ph idx="5" type="title"/>
          </p:nvPr>
        </p:nvSpPr>
        <p:spPr>
          <a:xfrm>
            <a:off x="4766000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22" name="Google Shape;922;p121"/>
          <p:cNvSpPr txBox="1"/>
          <p:nvPr>
            <p:ph idx="6" type="subTitle"/>
          </p:nvPr>
        </p:nvSpPr>
        <p:spPr>
          <a:xfrm>
            <a:off x="4766000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23" name="Google Shape;923;p121"/>
          <p:cNvSpPr txBox="1"/>
          <p:nvPr>
            <p:ph idx="7" type="title"/>
          </p:nvPr>
        </p:nvSpPr>
        <p:spPr>
          <a:xfrm>
            <a:off x="6830404" y="2842075"/>
            <a:ext cx="1661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 Black"/>
              <a:buNone/>
              <a:defRPr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400"/>
              <a:buFont typeface="Lato Black"/>
              <a:buNone/>
              <a:defRPr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924" name="Google Shape;924;p121"/>
          <p:cNvSpPr txBox="1"/>
          <p:nvPr>
            <p:ph idx="8" type="subTitle"/>
          </p:nvPr>
        </p:nvSpPr>
        <p:spPr>
          <a:xfrm>
            <a:off x="6830404" y="3302432"/>
            <a:ext cx="1661700" cy="80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925" name="Google Shape;925;p121"/>
          <p:cNvSpPr/>
          <p:nvPr>
            <p:ph idx="9" type="pic"/>
          </p:nvPr>
        </p:nvSpPr>
        <p:spPr>
          <a:xfrm>
            <a:off x="2787100" y="1329993"/>
            <a:ext cx="1490400" cy="1464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26" name="Google Shape;926;p121"/>
          <p:cNvSpPr/>
          <p:nvPr>
            <p:ph idx="13" type="pic"/>
          </p:nvPr>
        </p:nvSpPr>
        <p:spPr>
          <a:xfrm>
            <a:off x="4851575" y="1329993"/>
            <a:ext cx="1490400" cy="1464600"/>
          </a:xfrm>
          <a:prstGeom prst="ellipse">
            <a:avLst/>
          </a:prstGeom>
          <a:noFill/>
          <a:ln>
            <a:noFill/>
          </a:ln>
        </p:spPr>
      </p:sp>
      <p:sp>
        <p:nvSpPr>
          <p:cNvPr id="927" name="Google Shape;927;p121"/>
          <p:cNvSpPr/>
          <p:nvPr>
            <p:ph idx="14" type="pic"/>
          </p:nvPr>
        </p:nvSpPr>
        <p:spPr>
          <a:xfrm>
            <a:off x="6915900" y="1330043"/>
            <a:ext cx="1490400" cy="14646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 no logo">
  <p:cSld name="Cover Main Image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4"/>
          <p:cNvSpPr/>
          <p:nvPr/>
        </p:nvSpPr>
        <p:spPr>
          <a:xfrm>
            <a:off x="334624" y="100361"/>
            <a:ext cx="1246500" cy="284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t/>
            </a:r>
            <a:endParaRPr b="0" i="0" sz="1350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5" name="Google Shape;55;p14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cover image Source Serif title">
  <p:cSld name="sample slide - plain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5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8" name="Google Shape;58;p15"/>
          <p:cNvSpPr/>
          <p:nvPr>
            <p:ph idx="2" type="pic"/>
          </p:nvPr>
        </p:nvSpPr>
        <p:spPr>
          <a:xfrm>
            <a:off x="0" y="-175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5"/>
          <p:cNvSpPr txBox="1"/>
          <p:nvPr>
            <p:ph idx="1" type="subTitle"/>
          </p:nvPr>
        </p:nvSpPr>
        <p:spPr>
          <a:xfrm>
            <a:off x="492425" y="367275"/>
            <a:ext cx="2891700" cy="44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pic>
        <p:nvPicPr>
          <p:cNvPr id="60" name="Google Shape;60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58375" y="4819649"/>
            <a:ext cx="1420500" cy="2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cover image Lato title">
  <p:cSld name="sample slide - plain_6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3" name="Google Shape;63;p16"/>
          <p:cNvSpPr/>
          <p:nvPr>
            <p:ph idx="2" type="pic"/>
          </p:nvPr>
        </p:nvSpPr>
        <p:spPr>
          <a:xfrm>
            <a:off x="0" y="-175"/>
            <a:ext cx="9144000" cy="51435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6"/>
          <p:cNvSpPr txBox="1"/>
          <p:nvPr>
            <p:ph idx="1" type="subTitle"/>
          </p:nvPr>
        </p:nvSpPr>
        <p:spPr>
          <a:xfrm>
            <a:off x="492425" y="320175"/>
            <a:ext cx="2891700" cy="45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ato Black"/>
              <a:buNone/>
              <a:defRPr sz="32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pic>
        <p:nvPicPr>
          <p:cNvPr id="65" name="Google Shape;65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58375" y="4819649"/>
            <a:ext cx="1420500" cy="204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cover image Source Serif title">
  <p:cSld name="sample slide - plain_7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7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8" name="Google Shape;68;p17"/>
          <p:cNvSpPr/>
          <p:nvPr>
            <p:ph idx="2" type="pic"/>
          </p:nvPr>
        </p:nvSpPr>
        <p:spPr>
          <a:xfrm>
            <a:off x="0" y="-175"/>
            <a:ext cx="9144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69" name="Google Shape;69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5355" y="4815390"/>
            <a:ext cx="1894550" cy="2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7"/>
          <p:cNvSpPr txBox="1"/>
          <p:nvPr>
            <p:ph idx="1" type="subTitle"/>
          </p:nvPr>
        </p:nvSpPr>
        <p:spPr>
          <a:xfrm>
            <a:off x="492425" y="367275"/>
            <a:ext cx="2891700" cy="44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cover image Lato title">
  <p:cSld name="sample slide - plain_6_1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8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3" name="Google Shape;73;p18"/>
          <p:cNvSpPr/>
          <p:nvPr>
            <p:ph idx="2" type="pic"/>
          </p:nvPr>
        </p:nvSpPr>
        <p:spPr>
          <a:xfrm>
            <a:off x="0" y="-175"/>
            <a:ext cx="9144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74" name="Google Shape;74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5355" y="4815390"/>
            <a:ext cx="1894550" cy="2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8"/>
          <p:cNvSpPr txBox="1"/>
          <p:nvPr>
            <p:ph idx="1" type="subTitle"/>
          </p:nvPr>
        </p:nvSpPr>
        <p:spPr>
          <a:xfrm>
            <a:off x="492425" y="320175"/>
            <a:ext cx="2891700" cy="45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ato Black"/>
              <a:buNone/>
              <a:defRPr sz="32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cover image Source Serif title">
  <p:cSld name="sample slide - plain_8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9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8" name="Google Shape;78;p19"/>
          <p:cNvSpPr/>
          <p:nvPr>
            <p:ph idx="2" type="pic"/>
          </p:nvPr>
        </p:nvSpPr>
        <p:spPr>
          <a:xfrm>
            <a:off x="0" y="-175"/>
            <a:ext cx="9144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79" name="Google Shape;79;p19"/>
          <p:cNvPicPr preferRelativeResize="0"/>
          <p:nvPr/>
        </p:nvPicPr>
        <p:blipFill rotWithShape="1">
          <a:blip r:embed="rId2">
            <a:alphaModFix/>
          </a:blip>
          <a:srcRect b="0" l="0" r="10" t="0"/>
          <a:stretch/>
        </p:blipFill>
        <p:spPr>
          <a:xfrm>
            <a:off x="6812602" y="4816265"/>
            <a:ext cx="2165573" cy="2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19"/>
          <p:cNvSpPr txBox="1"/>
          <p:nvPr>
            <p:ph idx="1" type="subTitle"/>
          </p:nvPr>
        </p:nvSpPr>
        <p:spPr>
          <a:xfrm>
            <a:off x="492425" y="367275"/>
            <a:ext cx="2891700" cy="442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Source Serif Pro"/>
              <a:buNone/>
              <a:defRPr sz="3200">
                <a:solidFill>
                  <a:schemeClr val="lt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cover image Lato title">
  <p:cSld name="sample slide - plain_6_2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2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83" name="Google Shape;83;p20"/>
          <p:cNvSpPr/>
          <p:nvPr>
            <p:ph idx="2" type="pic"/>
          </p:nvPr>
        </p:nvSpPr>
        <p:spPr>
          <a:xfrm>
            <a:off x="0" y="-175"/>
            <a:ext cx="9144000" cy="5143500"/>
          </a:xfrm>
          <a:prstGeom prst="rect">
            <a:avLst/>
          </a:prstGeom>
          <a:noFill/>
          <a:ln>
            <a:noFill/>
          </a:ln>
        </p:spPr>
      </p:sp>
      <p:pic>
        <p:nvPicPr>
          <p:cNvPr id="84" name="Google Shape;84;p20"/>
          <p:cNvPicPr preferRelativeResize="0"/>
          <p:nvPr/>
        </p:nvPicPr>
        <p:blipFill rotWithShape="1">
          <a:blip r:embed="rId2">
            <a:alphaModFix/>
          </a:blip>
          <a:srcRect b="0" l="0" r="10" t="0"/>
          <a:stretch/>
        </p:blipFill>
        <p:spPr>
          <a:xfrm>
            <a:off x="6812602" y="4816265"/>
            <a:ext cx="2165573" cy="205475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20"/>
          <p:cNvSpPr txBox="1"/>
          <p:nvPr>
            <p:ph idx="1" type="subTitle"/>
          </p:nvPr>
        </p:nvSpPr>
        <p:spPr>
          <a:xfrm>
            <a:off x="492425" y="320175"/>
            <a:ext cx="2891700" cy="451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Lato Black"/>
              <a:buNone/>
              <a:defRPr sz="32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Lato Black"/>
              <a:buNone/>
              <a:defRPr sz="3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green">
  <p:cSld name="sample slide - plain_1_1"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1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1"/>
          <p:cNvSpPr txBox="1"/>
          <p:nvPr>
            <p:ph idx="1" type="subTitle"/>
          </p:nvPr>
        </p:nvSpPr>
        <p:spPr>
          <a:xfrm>
            <a:off x="525850" y="1580475"/>
            <a:ext cx="80454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green + image">
  <p:cSld name="sample slide - plain_2_1_7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2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2"/>
          <p:cNvSpPr/>
          <p:nvPr>
            <p:ph idx="2" type="pic"/>
          </p:nvPr>
        </p:nvSpPr>
        <p:spPr>
          <a:xfrm>
            <a:off x="5089175" y="8497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92" name="Google Shape;92;p22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dark green">
  <p:cSld name="sample slide - plain_2_1_5_1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3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005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3"/>
          <p:cNvSpPr txBox="1"/>
          <p:nvPr>
            <p:ph idx="1" type="subTitle"/>
          </p:nvPr>
        </p:nvSpPr>
        <p:spPr>
          <a:xfrm>
            <a:off x="525850" y="1580475"/>
            <a:ext cx="80454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dark green + image">
  <p:cSld name="sample slide - plain_2_1_5_1_1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4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0057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24"/>
          <p:cNvSpPr/>
          <p:nvPr>
            <p:ph idx="2" type="pic"/>
          </p:nvPr>
        </p:nvSpPr>
        <p:spPr>
          <a:xfrm>
            <a:off x="5089175" y="8497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99" name="Google Shape;99;p24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dark ultramarine">
  <p:cSld name="sample slide - plain_2_1_6_2"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5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1A18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25"/>
          <p:cNvSpPr txBox="1"/>
          <p:nvPr>
            <p:ph idx="1" type="subTitle"/>
          </p:nvPr>
        </p:nvSpPr>
        <p:spPr>
          <a:xfrm>
            <a:off x="525850" y="1580475"/>
            <a:ext cx="80454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dark ultramarine + image">
  <p:cSld name="sample slide - plain_2_1_1_1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6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1A18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26"/>
          <p:cNvSpPr/>
          <p:nvPr>
            <p:ph idx="2" type="pic"/>
          </p:nvPr>
        </p:nvSpPr>
        <p:spPr>
          <a:xfrm>
            <a:off x="5089175" y="8497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106" name="Google Shape;106;p26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5 purple">
  <p:cSld name="sample slide - plain_2_1_6_3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7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7"/>
          <p:cNvSpPr txBox="1"/>
          <p:nvPr>
            <p:ph idx="1" type="subTitle"/>
          </p:nvPr>
        </p:nvSpPr>
        <p:spPr>
          <a:xfrm>
            <a:off x="525850" y="1580475"/>
            <a:ext cx="80454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5 purple + image">
  <p:cSld name="sample slide - plain_2_1_2_1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8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28"/>
          <p:cNvSpPr/>
          <p:nvPr>
            <p:ph idx="2" type="pic"/>
          </p:nvPr>
        </p:nvSpPr>
        <p:spPr>
          <a:xfrm>
            <a:off x="5089175" y="8497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113" name="Google Shape;113;p28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6 dark pink">
  <p:cSld name="sample slide - plain_2_1_6_4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9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9"/>
          <p:cNvSpPr txBox="1"/>
          <p:nvPr>
            <p:ph idx="1" type="subTitle"/>
          </p:nvPr>
        </p:nvSpPr>
        <p:spPr>
          <a:xfrm>
            <a:off x="525850" y="1580475"/>
            <a:ext cx="80454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6 dark pink + image">
  <p:cSld name="sample slide - plain_2_1_3_1"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30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80008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30"/>
          <p:cNvSpPr/>
          <p:nvPr>
            <p:ph idx="2" type="pic"/>
          </p:nvPr>
        </p:nvSpPr>
        <p:spPr>
          <a:xfrm>
            <a:off x="5089175" y="8497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120" name="Google Shape;120;p30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7 pink">
  <p:cSld name="sample slide - plain_2_1_6_4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31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31"/>
          <p:cNvSpPr txBox="1"/>
          <p:nvPr>
            <p:ph idx="1" type="subTitle"/>
          </p:nvPr>
        </p:nvSpPr>
        <p:spPr>
          <a:xfrm>
            <a:off x="525850" y="1580475"/>
            <a:ext cx="80454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Source Serif Pro"/>
              <a:buNone/>
              <a:defRPr sz="40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7 pink + image">
  <p:cSld name="sample slide - plain_2_1_3_1_2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2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32"/>
          <p:cNvSpPr/>
          <p:nvPr>
            <p:ph idx="2" type="pic"/>
          </p:nvPr>
        </p:nvSpPr>
        <p:spPr>
          <a:xfrm>
            <a:off x="5089175" y="8497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127" name="Google Shape;127;p32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ransition">
  <p:cSld name="sample slide - plain_5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33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chemeClr val="lt1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130" name="Google Shape;130;p33"/>
          <p:cNvSpPr txBox="1"/>
          <p:nvPr>
            <p:ph idx="1" type="subTitle"/>
          </p:nvPr>
        </p:nvSpPr>
        <p:spPr>
          <a:xfrm>
            <a:off x="9350" y="1504275"/>
            <a:ext cx="91347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1">
  <p:cSld name="Cover Main Image_1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34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34"/>
          <p:cNvSpPr txBox="1"/>
          <p:nvPr>
            <p:ph idx="1" type="subTitle"/>
          </p:nvPr>
        </p:nvSpPr>
        <p:spPr>
          <a:xfrm>
            <a:off x="1138300" y="1007552"/>
            <a:ext cx="6876900" cy="25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erif Pro"/>
              <a:buNone/>
              <a:defRPr sz="24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134" name="Google Shape;134;p34"/>
          <p:cNvSpPr txBox="1"/>
          <p:nvPr>
            <p:ph idx="2" type="subTitle"/>
          </p:nvPr>
        </p:nvSpPr>
        <p:spPr>
          <a:xfrm>
            <a:off x="9350" y="3577350"/>
            <a:ext cx="91347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2">
  <p:cSld name="Cover Main Image_1_1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5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dk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35"/>
          <p:cNvSpPr txBox="1"/>
          <p:nvPr>
            <p:ph idx="1" type="subTitle"/>
          </p:nvPr>
        </p:nvSpPr>
        <p:spPr>
          <a:xfrm>
            <a:off x="1138300" y="1007552"/>
            <a:ext cx="6876900" cy="25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Source Serif Pro"/>
              <a:buNone/>
              <a:defRPr sz="24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Source Serif Pro"/>
              <a:buNone/>
              <a:defRPr sz="3200">
                <a:solidFill>
                  <a:schemeClr val="dk1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138" name="Google Shape;138;p35"/>
          <p:cNvSpPr txBox="1"/>
          <p:nvPr>
            <p:ph idx="2" type="subTitle"/>
          </p:nvPr>
        </p:nvSpPr>
        <p:spPr>
          <a:xfrm>
            <a:off x="9350" y="3577350"/>
            <a:ext cx="91347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None/>
              <a:defRPr b="1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Font typeface="Lato"/>
              <a:buNone/>
              <a:defRPr b="1" sz="23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3">
  <p:cSld name="Cover Main Image_1_2"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6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rgbClr val="1A189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1" name="Google Shape;141;p36"/>
          <p:cNvSpPr txBox="1"/>
          <p:nvPr>
            <p:ph idx="1" type="subTitle"/>
          </p:nvPr>
        </p:nvSpPr>
        <p:spPr>
          <a:xfrm>
            <a:off x="1138300" y="1007552"/>
            <a:ext cx="6876900" cy="25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erif Pro"/>
              <a:buNone/>
              <a:defRPr sz="24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142" name="Google Shape;142;p36"/>
          <p:cNvSpPr txBox="1"/>
          <p:nvPr>
            <p:ph idx="2" type="subTitle"/>
          </p:nvPr>
        </p:nvSpPr>
        <p:spPr>
          <a:xfrm>
            <a:off x="9350" y="3577350"/>
            <a:ext cx="91347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 4">
  <p:cSld name="Cover Main Image_1_2_1"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37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37"/>
          <p:cNvSpPr txBox="1"/>
          <p:nvPr>
            <p:ph idx="1" type="subTitle"/>
          </p:nvPr>
        </p:nvSpPr>
        <p:spPr>
          <a:xfrm>
            <a:off x="1138300" y="1007552"/>
            <a:ext cx="6876900" cy="25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erif Pro"/>
              <a:buNone/>
              <a:defRPr sz="24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146" name="Google Shape;146;p37"/>
          <p:cNvSpPr txBox="1"/>
          <p:nvPr>
            <p:ph idx="2" type="subTitle"/>
          </p:nvPr>
        </p:nvSpPr>
        <p:spPr>
          <a:xfrm>
            <a:off x="9350" y="3577350"/>
            <a:ext cx="9134700" cy="53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Lato"/>
              <a:buNone/>
              <a:defRPr b="1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Font typeface="Lato"/>
              <a:buNone/>
              <a:defRPr b="1" sz="2300">
                <a:solidFill>
                  <a:schemeClr val="dk2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ank">
  <p:cSld name="DEFAULT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ank green">
  <p:cSld name="4_Custom Layout"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39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rgbClr val="F2F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ank blue">
  <p:cSld name="4_Custom Layout_1"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40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alt layout">
  <p:cSld name="1_sample slide - plain_1"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41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41"/>
          <p:cNvSpPr txBox="1"/>
          <p:nvPr>
            <p:ph idx="1" type="subTitle"/>
          </p:nvPr>
        </p:nvSpPr>
        <p:spPr>
          <a:xfrm>
            <a:off x="462200" y="1036750"/>
            <a:ext cx="22746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b="1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55" name="Google Shape;155;p41"/>
          <p:cNvSpPr txBox="1"/>
          <p:nvPr>
            <p:ph idx="2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cxnSp>
        <p:nvCxnSpPr>
          <p:cNvPr id="156" name="Google Shape;156;p41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alt layout 2">
  <p:cSld name="1_sample slide - plain_1_4"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42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p42"/>
          <p:cNvSpPr txBox="1"/>
          <p:nvPr>
            <p:ph idx="1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cxnSp>
        <p:nvCxnSpPr>
          <p:cNvPr id="160" name="Google Shape;160;p42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42"/>
          <p:cNvSpPr txBox="1"/>
          <p:nvPr>
            <p:ph idx="2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62" name="Google Shape;162;p42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team layout">
  <p:cSld name="1_sample slide - plain_1_4_1"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43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43"/>
          <p:cNvSpPr/>
          <p:nvPr>
            <p:ph idx="2" type="pic"/>
          </p:nvPr>
        </p:nvSpPr>
        <p:spPr>
          <a:xfrm>
            <a:off x="401017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6" name="Google Shape;166;p43"/>
          <p:cNvSpPr/>
          <p:nvPr>
            <p:ph idx="3" type="pic"/>
          </p:nvPr>
        </p:nvSpPr>
        <p:spPr>
          <a:xfrm>
            <a:off x="401017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7" name="Google Shape;167;p43"/>
          <p:cNvSpPr/>
          <p:nvPr>
            <p:ph idx="4" type="pic"/>
          </p:nvPr>
        </p:nvSpPr>
        <p:spPr>
          <a:xfrm>
            <a:off x="7371888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8" name="Google Shape;168;p43"/>
          <p:cNvSpPr/>
          <p:nvPr>
            <p:ph idx="5" type="pic"/>
          </p:nvPr>
        </p:nvSpPr>
        <p:spPr>
          <a:xfrm>
            <a:off x="7371888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169" name="Google Shape;169;p43"/>
          <p:cNvSpPr/>
          <p:nvPr>
            <p:ph idx="6" type="pic"/>
          </p:nvPr>
        </p:nvSpPr>
        <p:spPr>
          <a:xfrm>
            <a:off x="568972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170" name="Google Shape;170;p43"/>
          <p:cNvSpPr/>
          <p:nvPr>
            <p:ph idx="7" type="pic"/>
          </p:nvPr>
        </p:nvSpPr>
        <p:spPr>
          <a:xfrm>
            <a:off x="568972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171" name="Google Shape;171;p43"/>
          <p:cNvSpPr txBox="1"/>
          <p:nvPr>
            <p:ph type="title"/>
          </p:nvPr>
        </p:nvSpPr>
        <p:spPr>
          <a:xfrm>
            <a:off x="393930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172" name="Google Shape;172;p43"/>
          <p:cNvSpPr txBox="1"/>
          <p:nvPr>
            <p:ph idx="8" type="title"/>
          </p:nvPr>
        </p:nvSpPr>
        <p:spPr>
          <a:xfrm>
            <a:off x="7301013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173" name="Google Shape;173;p43"/>
          <p:cNvSpPr txBox="1"/>
          <p:nvPr>
            <p:ph idx="9" type="title"/>
          </p:nvPr>
        </p:nvSpPr>
        <p:spPr>
          <a:xfrm>
            <a:off x="561885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174" name="Google Shape;174;p43"/>
          <p:cNvSpPr txBox="1"/>
          <p:nvPr>
            <p:ph idx="1" type="subTitle"/>
          </p:nvPr>
        </p:nvSpPr>
        <p:spPr>
          <a:xfrm>
            <a:off x="394191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5" name="Google Shape;175;p43"/>
          <p:cNvSpPr txBox="1"/>
          <p:nvPr>
            <p:ph idx="13" type="subTitle"/>
          </p:nvPr>
        </p:nvSpPr>
        <p:spPr>
          <a:xfrm>
            <a:off x="7303625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6" name="Google Shape;176;p43"/>
          <p:cNvSpPr txBox="1"/>
          <p:nvPr>
            <p:ph idx="14" type="subTitle"/>
          </p:nvPr>
        </p:nvSpPr>
        <p:spPr>
          <a:xfrm>
            <a:off x="562146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7" name="Google Shape;177;p43"/>
          <p:cNvSpPr txBox="1"/>
          <p:nvPr>
            <p:ph idx="15" type="subTitle"/>
          </p:nvPr>
        </p:nvSpPr>
        <p:spPr>
          <a:xfrm>
            <a:off x="394191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8" name="Google Shape;178;p43"/>
          <p:cNvSpPr txBox="1"/>
          <p:nvPr>
            <p:ph idx="16" type="subTitle"/>
          </p:nvPr>
        </p:nvSpPr>
        <p:spPr>
          <a:xfrm>
            <a:off x="7303625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79" name="Google Shape;179;p43"/>
          <p:cNvSpPr txBox="1"/>
          <p:nvPr>
            <p:ph idx="17" type="subTitle"/>
          </p:nvPr>
        </p:nvSpPr>
        <p:spPr>
          <a:xfrm>
            <a:off x="562146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80" name="Google Shape;180;p43"/>
          <p:cNvSpPr txBox="1"/>
          <p:nvPr>
            <p:ph idx="18" type="title"/>
          </p:nvPr>
        </p:nvSpPr>
        <p:spPr>
          <a:xfrm>
            <a:off x="393930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181" name="Google Shape;181;p43"/>
          <p:cNvSpPr txBox="1"/>
          <p:nvPr>
            <p:ph idx="19" type="title"/>
          </p:nvPr>
        </p:nvSpPr>
        <p:spPr>
          <a:xfrm>
            <a:off x="7301013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182" name="Google Shape;182;p43"/>
          <p:cNvSpPr txBox="1"/>
          <p:nvPr>
            <p:ph idx="20" type="title"/>
          </p:nvPr>
        </p:nvSpPr>
        <p:spPr>
          <a:xfrm>
            <a:off x="561885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cxnSp>
        <p:nvCxnSpPr>
          <p:cNvPr id="183" name="Google Shape;183;p43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4" name="Google Shape;184;p43"/>
          <p:cNvSpPr txBox="1"/>
          <p:nvPr>
            <p:ph idx="21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85" name="Google Shape;185;p43"/>
          <p:cNvSpPr txBox="1"/>
          <p:nvPr>
            <p:ph idx="22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alt layout">
  <p:cSld name="1_sample slide - plain_1_1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44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44"/>
          <p:cNvSpPr txBox="1"/>
          <p:nvPr>
            <p:ph idx="1" type="subTitle"/>
          </p:nvPr>
        </p:nvSpPr>
        <p:spPr>
          <a:xfrm>
            <a:off x="462200" y="1036750"/>
            <a:ext cx="22746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b="1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89" name="Google Shape;189;p44"/>
          <p:cNvSpPr txBox="1"/>
          <p:nvPr>
            <p:ph idx="2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cxnSp>
        <p:nvCxnSpPr>
          <p:cNvPr id="190" name="Google Shape;190;p44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alt layout 2">
  <p:cSld name="1_sample slide - plain_1_1_3"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45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45"/>
          <p:cNvSpPr txBox="1"/>
          <p:nvPr>
            <p:ph idx="1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cxnSp>
        <p:nvCxnSpPr>
          <p:cNvPr id="194" name="Google Shape;194;p45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5" name="Google Shape;195;p45"/>
          <p:cNvSpPr txBox="1"/>
          <p:nvPr>
            <p:ph idx="2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196" name="Google Shape;196;p45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team layout">
  <p:cSld name="1_sample slide - plain_1_1_3_1"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46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9" name="Google Shape;199;p46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0" name="Google Shape;200;p46"/>
          <p:cNvSpPr/>
          <p:nvPr>
            <p:ph idx="2" type="pic"/>
          </p:nvPr>
        </p:nvSpPr>
        <p:spPr>
          <a:xfrm>
            <a:off x="401017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01" name="Google Shape;201;p46"/>
          <p:cNvSpPr/>
          <p:nvPr>
            <p:ph idx="3" type="pic"/>
          </p:nvPr>
        </p:nvSpPr>
        <p:spPr>
          <a:xfrm>
            <a:off x="401017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02" name="Google Shape;202;p46"/>
          <p:cNvSpPr/>
          <p:nvPr>
            <p:ph idx="4" type="pic"/>
          </p:nvPr>
        </p:nvSpPr>
        <p:spPr>
          <a:xfrm>
            <a:off x="7371888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03" name="Google Shape;203;p46"/>
          <p:cNvSpPr/>
          <p:nvPr>
            <p:ph idx="5" type="pic"/>
          </p:nvPr>
        </p:nvSpPr>
        <p:spPr>
          <a:xfrm>
            <a:off x="7371888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04" name="Google Shape;204;p46"/>
          <p:cNvSpPr/>
          <p:nvPr>
            <p:ph idx="6" type="pic"/>
          </p:nvPr>
        </p:nvSpPr>
        <p:spPr>
          <a:xfrm>
            <a:off x="568972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05" name="Google Shape;205;p46"/>
          <p:cNvSpPr/>
          <p:nvPr>
            <p:ph idx="7" type="pic"/>
          </p:nvPr>
        </p:nvSpPr>
        <p:spPr>
          <a:xfrm>
            <a:off x="568972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206" name="Google Shape;206;p46"/>
          <p:cNvSpPr txBox="1"/>
          <p:nvPr>
            <p:ph type="title"/>
          </p:nvPr>
        </p:nvSpPr>
        <p:spPr>
          <a:xfrm>
            <a:off x="393930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07" name="Google Shape;207;p46"/>
          <p:cNvSpPr txBox="1"/>
          <p:nvPr>
            <p:ph idx="8" type="title"/>
          </p:nvPr>
        </p:nvSpPr>
        <p:spPr>
          <a:xfrm>
            <a:off x="7301013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08" name="Google Shape;208;p46"/>
          <p:cNvSpPr txBox="1"/>
          <p:nvPr>
            <p:ph idx="9" type="title"/>
          </p:nvPr>
        </p:nvSpPr>
        <p:spPr>
          <a:xfrm>
            <a:off x="561885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09" name="Google Shape;209;p46"/>
          <p:cNvSpPr txBox="1"/>
          <p:nvPr>
            <p:ph idx="1" type="subTitle"/>
          </p:nvPr>
        </p:nvSpPr>
        <p:spPr>
          <a:xfrm>
            <a:off x="394191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0" name="Google Shape;210;p46"/>
          <p:cNvSpPr txBox="1"/>
          <p:nvPr>
            <p:ph idx="13" type="subTitle"/>
          </p:nvPr>
        </p:nvSpPr>
        <p:spPr>
          <a:xfrm>
            <a:off x="7303625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1" name="Google Shape;211;p46"/>
          <p:cNvSpPr txBox="1"/>
          <p:nvPr>
            <p:ph idx="14" type="subTitle"/>
          </p:nvPr>
        </p:nvSpPr>
        <p:spPr>
          <a:xfrm>
            <a:off x="562146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2" name="Google Shape;212;p46"/>
          <p:cNvSpPr txBox="1"/>
          <p:nvPr>
            <p:ph idx="15" type="subTitle"/>
          </p:nvPr>
        </p:nvSpPr>
        <p:spPr>
          <a:xfrm>
            <a:off x="394191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3" name="Google Shape;213;p46"/>
          <p:cNvSpPr txBox="1"/>
          <p:nvPr>
            <p:ph idx="16" type="subTitle"/>
          </p:nvPr>
        </p:nvSpPr>
        <p:spPr>
          <a:xfrm>
            <a:off x="7303625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4" name="Google Shape;214;p46"/>
          <p:cNvSpPr txBox="1"/>
          <p:nvPr>
            <p:ph idx="17" type="subTitle"/>
          </p:nvPr>
        </p:nvSpPr>
        <p:spPr>
          <a:xfrm>
            <a:off x="562146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5" name="Google Shape;215;p46"/>
          <p:cNvSpPr txBox="1"/>
          <p:nvPr>
            <p:ph idx="18" type="title"/>
          </p:nvPr>
        </p:nvSpPr>
        <p:spPr>
          <a:xfrm>
            <a:off x="393930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16" name="Google Shape;216;p46"/>
          <p:cNvSpPr txBox="1"/>
          <p:nvPr>
            <p:ph idx="19" type="title"/>
          </p:nvPr>
        </p:nvSpPr>
        <p:spPr>
          <a:xfrm>
            <a:off x="7301013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17" name="Google Shape;217;p46"/>
          <p:cNvSpPr txBox="1"/>
          <p:nvPr>
            <p:ph idx="20" type="title"/>
          </p:nvPr>
        </p:nvSpPr>
        <p:spPr>
          <a:xfrm>
            <a:off x="561885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18" name="Google Shape;218;p46"/>
          <p:cNvSpPr txBox="1"/>
          <p:nvPr>
            <p:ph idx="21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19" name="Google Shape;219;p46"/>
          <p:cNvSpPr txBox="1"/>
          <p:nvPr>
            <p:ph idx="22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3up">
  <p:cSld name="4_Custom Layout_2"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47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47"/>
          <p:cNvSpPr/>
          <p:nvPr/>
        </p:nvSpPr>
        <p:spPr>
          <a:xfrm>
            <a:off x="34036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47"/>
          <p:cNvSpPr/>
          <p:nvPr/>
        </p:nvSpPr>
        <p:spPr>
          <a:xfrm>
            <a:off x="61168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47"/>
          <p:cNvSpPr/>
          <p:nvPr/>
        </p:nvSpPr>
        <p:spPr>
          <a:xfrm>
            <a:off x="6904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47"/>
          <p:cNvSpPr txBox="1"/>
          <p:nvPr>
            <p:ph type="title"/>
          </p:nvPr>
        </p:nvSpPr>
        <p:spPr>
          <a:xfrm>
            <a:off x="770700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6" name="Google Shape;226;p47"/>
          <p:cNvSpPr txBox="1"/>
          <p:nvPr>
            <p:ph idx="1" type="body"/>
          </p:nvPr>
        </p:nvSpPr>
        <p:spPr>
          <a:xfrm>
            <a:off x="777375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7" name="Google Shape;227;p47"/>
          <p:cNvSpPr txBox="1"/>
          <p:nvPr>
            <p:ph idx="2" type="title"/>
          </p:nvPr>
        </p:nvSpPr>
        <p:spPr>
          <a:xfrm>
            <a:off x="3480563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8" name="Google Shape;228;p47"/>
          <p:cNvSpPr txBox="1"/>
          <p:nvPr>
            <p:ph idx="3" type="body"/>
          </p:nvPr>
        </p:nvSpPr>
        <p:spPr>
          <a:xfrm>
            <a:off x="3487238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29" name="Google Shape;229;p47"/>
          <p:cNvSpPr txBox="1"/>
          <p:nvPr>
            <p:ph idx="4" type="title"/>
          </p:nvPr>
        </p:nvSpPr>
        <p:spPr>
          <a:xfrm>
            <a:off x="6190413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0" name="Google Shape;230;p47"/>
          <p:cNvSpPr txBox="1"/>
          <p:nvPr>
            <p:ph idx="5" type="body"/>
          </p:nvPr>
        </p:nvSpPr>
        <p:spPr>
          <a:xfrm>
            <a:off x="6197088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31" name="Google Shape;231;p47"/>
          <p:cNvSpPr txBox="1"/>
          <p:nvPr>
            <p:ph idx="6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4up">
  <p:cSld name="4_Custom Layout_2_1"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48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48"/>
          <p:cNvSpPr/>
          <p:nvPr/>
        </p:nvSpPr>
        <p:spPr>
          <a:xfrm>
            <a:off x="625521" y="2119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48"/>
          <p:cNvSpPr/>
          <p:nvPr/>
        </p:nvSpPr>
        <p:spPr>
          <a:xfrm>
            <a:off x="4703696" y="2119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6" name="Google Shape;236;p48"/>
          <p:cNvSpPr/>
          <p:nvPr/>
        </p:nvSpPr>
        <p:spPr>
          <a:xfrm>
            <a:off x="625508" y="24694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48"/>
          <p:cNvSpPr/>
          <p:nvPr/>
        </p:nvSpPr>
        <p:spPr>
          <a:xfrm>
            <a:off x="4703683" y="24694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48"/>
          <p:cNvSpPr txBox="1"/>
          <p:nvPr>
            <p:ph type="title"/>
          </p:nvPr>
        </p:nvSpPr>
        <p:spPr>
          <a:xfrm>
            <a:off x="717625" y="315000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9" name="Google Shape;239;p48"/>
          <p:cNvSpPr txBox="1"/>
          <p:nvPr>
            <p:ph idx="2" type="title"/>
          </p:nvPr>
        </p:nvSpPr>
        <p:spPr>
          <a:xfrm>
            <a:off x="4795800" y="315000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0" name="Google Shape;240;p48"/>
          <p:cNvSpPr txBox="1"/>
          <p:nvPr>
            <p:ph idx="3" type="title"/>
          </p:nvPr>
        </p:nvSpPr>
        <p:spPr>
          <a:xfrm>
            <a:off x="717625" y="2576077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1" name="Google Shape;241;p48"/>
          <p:cNvSpPr txBox="1"/>
          <p:nvPr>
            <p:ph idx="4" type="title"/>
          </p:nvPr>
        </p:nvSpPr>
        <p:spPr>
          <a:xfrm>
            <a:off x="4795800" y="2576077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2" name="Google Shape;242;p48"/>
          <p:cNvSpPr txBox="1"/>
          <p:nvPr>
            <p:ph idx="1" type="body"/>
          </p:nvPr>
        </p:nvSpPr>
        <p:spPr>
          <a:xfrm>
            <a:off x="717625" y="898050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3" name="Google Shape;243;p48"/>
          <p:cNvSpPr txBox="1"/>
          <p:nvPr>
            <p:ph idx="5" type="body"/>
          </p:nvPr>
        </p:nvSpPr>
        <p:spPr>
          <a:xfrm>
            <a:off x="4795750" y="898050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4" name="Google Shape;244;p48"/>
          <p:cNvSpPr txBox="1"/>
          <p:nvPr>
            <p:ph idx="6" type="body"/>
          </p:nvPr>
        </p:nvSpPr>
        <p:spPr>
          <a:xfrm>
            <a:off x="717625" y="3151892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45" name="Google Shape;245;p48"/>
          <p:cNvSpPr txBox="1"/>
          <p:nvPr>
            <p:ph idx="7" type="body"/>
          </p:nvPr>
        </p:nvSpPr>
        <p:spPr>
          <a:xfrm>
            <a:off x="4795750" y="3151892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blue 6up 1">
  <p:cSld name="4_Custom Layout_2_1_3"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49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rgbClr val="ECFA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5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9"/>
          <p:cNvSpPr/>
          <p:nvPr/>
        </p:nvSpPr>
        <p:spPr>
          <a:xfrm>
            <a:off x="625500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49"/>
          <p:cNvSpPr/>
          <p:nvPr/>
        </p:nvSpPr>
        <p:spPr>
          <a:xfrm>
            <a:off x="625508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49"/>
          <p:cNvSpPr txBox="1"/>
          <p:nvPr>
            <p:ph type="title"/>
          </p:nvPr>
        </p:nvSpPr>
        <p:spPr>
          <a:xfrm>
            <a:off x="717625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1" name="Google Shape;251;p49"/>
          <p:cNvSpPr txBox="1"/>
          <p:nvPr>
            <p:ph idx="2" type="title"/>
          </p:nvPr>
        </p:nvSpPr>
        <p:spPr>
          <a:xfrm>
            <a:off x="717625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2" name="Google Shape;252;p49"/>
          <p:cNvSpPr txBox="1"/>
          <p:nvPr>
            <p:ph idx="1" type="body"/>
          </p:nvPr>
        </p:nvSpPr>
        <p:spPr>
          <a:xfrm>
            <a:off x="717625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53" name="Google Shape;253;p49"/>
          <p:cNvSpPr txBox="1"/>
          <p:nvPr>
            <p:ph idx="3" type="body"/>
          </p:nvPr>
        </p:nvSpPr>
        <p:spPr>
          <a:xfrm>
            <a:off x="717625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54" name="Google Shape;254;p49"/>
          <p:cNvSpPr/>
          <p:nvPr/>
        </p:nvSpPr>
        <p:spPr>
          <a:xfrm>
            <a:off x="3337574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5" name="Google Shape;255;p49"/>
          <p:cNvSpPr/>
          <p:nvPr/>
        </p:nvSpPr>
        <p:spPr>
          <a:xfrm>
            <a:off x="3337566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6" name="Google Shape;256;p49"/>
          <p:cNvSpPr/>
          <p:nvPr/>
        </p:nvSpPr>
        <p:spPr>
          <a:xfrm>
            <a:off x="6049639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49"/>
          <p:cNvSpPr/>
          <p:nvPr/>
        </p:nvSpPr>
        <p:spPr>
          <a:xfrm>
            <a:off x="6049631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8" name="Google Shape;258;p49"/>
          <p:cNvSpPr txBox="1"/>
          <p:nvPr/>
        </p:nvSpPr>
        <p:spPr>
          <a:xfrm>
            <a:off x="343266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59" name="Google Shape;259;p49"/>
          <p:cNvSpPr txBox="1"/>
          <p:nvPr/>
        </p:nvSpPr>
        <p:spPr>
          <a:xfrm>
            <a:off x="343266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0" name="Google Shape;260;p49"/>
          <p:cNvSpPr txBox="1"/>
          <p:nvPr/>
        </p:nvSpPr>
        <p:spPr>
          <a:xfrm>
            <a:off x="614771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61" name="Google Shape;261;p49"/>
          <p:cNvSpPr txBox="1"/>
          <p:nvPr/>
        </p:nvSpPr>
        <p:spPr>
          <a:xfrm>
            <a:off x="614771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62" name="Google Shape;262;p49"/>
          <p:cNvSpPr txBox="1"/>
          <p:nvPr>
            <p:ph idx="4" type="title"/>
          </p:nvPr>
        </p:nvSpPr>
        <p:spPr>
          <a:xfrm>
            <a:off x="614771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3" name="Google Shape;263;p49"/>
          <p:cNvSpPr txBox="1"/>
          <p:nvPr>
            <p:ph idx="5" type="body"/>
          </p:nvPr>
        </p:nvSpPr>
        <p:spPr>
          <a:xfrm>
            <a:off x="614771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4" name="Google Shape;264;p49"/>
          <p:cNvSpPr txBox="1"/>
          <p:nvPr>
            <p:ph idx="6" type="title"/>
          </p:nvPr>
        </p:nvSpPr>
        <p:spPr>
          <a:xfrm>
            <a:off x="6147713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5" name="Google Shape;265;p49"/>
          <p:cNvSpPr txBox="1"/>
          <p:nvPr>
            <p:ph idx="7" type="body"/>
          </p:nvPr>
        </p:nvSpPr>
        <p:spPr>
          <a:xfrm>
            <a:off x="6147713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6" name="Google Shape;266;p49"/>
          <p:cNvSpPr txBox="1"/>
          <p:nvPr>
            <p:ph idx="8" type="title"/>
          </p:nvPr>
        </p:nvSpPr>
        <p:spPr>
          <a:xfrm>
            <a:off x="343266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7" name="Google Shape;267;p49"/>
          <p:cNvSpPr txBox="1"/>
          <p:nvPr>
            <p:ph idx="9" type="body"/>
          </p:nvPr>
        </p:nvSpPr>
        <p:spPr>
          <a:xfrm>
            <a:off x="343266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68" name="Google Shape;268;p49"/>
          <p:cNvSpPr txBox="1"/>
          <p:nvPr>
            <p:ph idx="13" type="title"/>
          </p:nvPr>
        </p:nvSpPr>
        <p:spPr>
          <a:xfrm>
            <a:off x="3432663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9" name="Google Shape;269;p49"/>
          <p:cNvSpPr txBox="1"/>
          <p:nvPr>
            <p:ph idx="14" type="body"/>
          </p:nvPr>
        </p:nvSpPr>
        <p:spPr>
          <a:xfrm>
            <a:off x="3432663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1 column">
  <p:cSld name="4_Custom Layout_1_2"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50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2" name="Google Shape;272;p50"/>
          <p:cNvSpPr txBox="1"/>
          <p:nvPr>
            <p:ph type="title"/>
          </p:nvPr>
        </p:nvSpPr>
        <p:spPr>
          <a:xfrm>
            <a:off x="469200" y="1201550"/>
            <a:ext cx="8199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3" name="Google Shape;273;p50"/>
          <p:cNvSpPr txBox="1"/>
          <p:nvPr>
            <p:ph idx="1" type="body"/>
          </p:nvPr>
        </p:nvSpPr>
        <p:spPr>
          <a:xfrm>
            <a:off x="469200" y="1781350"/>
            <a:ext cx="81990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74" name="Google Shape;274;p50"/>
          <p:cNvSpPr txBox="1"/>
          <p:nvPr>
            <p:ph idx="2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2 columns">
  <p:cSld name="4_Custom Layout_1_2_5"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51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51"/>
          <p:cNvSpPr txBox="1"/>
          <p:nvPr>
            <p:ph type="title"/>
          </p:nvPr>
        </p:nvSpPr>
        <p:spPr>
          <a:xfrm>
            <a:off x="469225" y="1201550"/>
            <a:ext cx="3776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8" name="Google Shape;278;p51"/>
          <p:cNvSpPr txBox="1"/>
          <p:nvPr>
            <p:ph idx="1" type="body"/>
          </p:nvPr>
        </p:nvSpPr>
        <p:spPr>
          <a:xfrm>
            <a:off x="469225" y="1781350"/>
            <a:ext cx="37767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79" name="Google Shape;279;p51"/>
          <p:cNvSpPr txBox="1"/>
          <p:nvPr>
            <p:ph idx="2" type="title"/>
          </p:nvPr>
        </p:nvSpPr>
        <p:spPr>
          <a:xfrm>
            <a:off x="4868103" y="1201550"/>
            <a:ext cx="3788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0" name="Google Shape;280;p51"/>
          <p:cNvSpPr txBox="1"/>
          <p:nvPr>
            <p:ph idx="3" type="body"/>
          </p:nvPr>
        </p:nvSpPr>
        <p:spPr>
          <a:xfrm>
            <a:off x="4868103" y="1781350"/>
            <a:ext cx="37884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81" name="Google Shape;281;p51"/>
          <p:cNvSpPr txBox="1"/>
          <p:nvPr>
            <p:ph idx="4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green 3 columns">
  <p:cSld name="4_Custom Layout_1_2_2"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52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52"/>
          <p:cNvSpPr txBox="1"/>
          <p:nvPr>
            <p:ph type="title"/>
          </p:nvPr>
        </p:nvSpPr>
        <p:spPr>
          <a:xfrm>
            <a:off x="469075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5" name="Google Shape;285;p52"/>
          <p:cNvSpPr txBox="1"/>
          <p:nvPr>
            <p:ph idx="1" type="body"/>
          </p:nvPr>
        </p:nvSpPr>
        <p:spPr>
          <a:xfrm>
            <a:off x="469075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86" name="Google Shape;286;p52"/>
          <p:cNvSpPr txBox="1"/>
          <p:nvPr>
            <p:ph idx="2" type="title"/>
          </p:nvPr>
        </p:nvSpPr>
        <p:spPr>
          <a:xfrm>
            <a:off x="3391564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7" name="Google Shape;287;p52"/>
          <p:cNvSpPr txBox="1"/>
          <p:nvPr>
            <p:ph idx="3" type="body"/>
          </p:nvPr>
        </p:nvSpPr>
        <p:spPr>
          <a:xfrm>
            <a:off x="3391564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88" name="Google Shape;288;p52"/>
          <p:cNvSpPr txBox="1"/>
          <p:nvPr>
            <p:ph idx="4" type="title"/>
          </p:nvPr>
        </p:nvSpPr>
        <p:spPr>
          <a:xfrm>
            <a:off x="6314038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9" name="Google Shape;289;p52"/>
          <p:cNvSpPr txBox="1"/>
          <p:nvPr>
            <p:ph idx="5" type="body"/>
          </p:nvPr>
        </p:nvSpPr>
        <p:spPr>
          <a:xfrm>
            <a:off x="6314038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90" name="Google Shape;290;p52"/>
          <p:cNvSpPr txBox="1"/>
          <p:nvPr>
            <p:ph idx="6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text + image">
  <p:cSld name="Comparison_4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53"/>
          <p:cNvSpPr/>
          <p:nvPr>
            <p:ph idx="2" type="pic"/>
          </p:nvPr>
        </p:nvSpPr>
        <p:spPr>
          <a:xfrm>
            <a:off x="5089175" y="697350"/>
            <a:ext cx="3291600" cy="3291600"/>
          </a:xfrm>
          <a:prstGeom prst="rect">
            <a:avLst/>
          </a:prstGeom>
          <a:noFill/>
          <a:ln>
            <a:noFill/>
          </a:ln>
        </p:spPr>
      </p:sp>
      <p:sp>
        <p:nvSpPr>
          <p:cNvPr id="293" name="Google Shape;293;p53"/>
          <p:cNvSpPr txBox="1"/>
          <p:nvPr>
            <p:ph idx="1" type="subTitle"/>
          </p:nvPr>
        </p:nvSpPr>
        <p:spPr>
          <a:xfrm>
            <a:off x="462225" y="624075"/>
            <a:ext cx="4282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94" name="Google Shape;294;p53"/>
          <p:cNvSpPr txBox="1"/>
          <p:nvPr>
            <p:ph idx="3" type="subTitle"/>
          </p:nvPr>
        </p:nvSpPr>
        <p:spPr>
          <a:xfrm>
            <a:off x="462225" y="2184450"/>
            <a:ext cx="42822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text + image computer">
  <p:cSld name="Master edit 3-29-16_2_1"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37415" y="565904"/>
            <a:ext cx="6142198" cy="3682398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54"/>
          <p:cNvSpPr/>
          <p:nvPr>
            <p:ph idx="2" type="pic"/>
          </p:nvPr>
        </p:nvSpPr>
        <p:spPr>
          <a:xfrm>
            <a:off x="4570425" y="856575"/>
            <a:ext cx="4675800" cy="2924100"/>
          </a:xfrm>
          <a:prstGeom prst="rect">
            <a:avLst/>
          </a:prstGeom>
          <a:noFill/>
          <a:ln>
            <a:noFill/>
          </a:ln>
        </p:spPr>
      </p:sp>
      <p:sp>
        <p:nvSpPr>
          <p:cNvPr id="298" name="Google Shape;298;p54"/>
          <p:cNvSpPr txBox="1"/>
          <p:nvPr>
            <p:ph idx="1" type="subTitle"/>
          </p:nvPr>
        </p:nvSpPr>
        <p:spPr>
          <a:xfrm>
            <a:off x="462225" y="624075"/>
            <a:ext cx="33753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299" name="Google Shape;299;p54"/>
          <p:cNvSpPr txBox="1"/>
          <p:nvPr>
            <p:ph idx="3" type="subTitle"/>
          </p:nvPr>
        </p:nvSpPr>
        <p:spPr>
          <a:xfrm>
            <a:off x="462225" y="2184450"/>
            <a:ext cx="33753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 text + image phone">
  <p:cSld name="Master edit 3-29-16_1_1_1"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55"/>
          <p:cNvPicPr preferRelativeResize="0"/>
          <p:nvPr/>
        </p:nvPicPr>
        <p:blipFill rotWithShape="1">
          <a:blip r:embed="rId2">
            <a:alphaModFix/>
          </a:blip>
          <a:srcRect b="17858" l="0" r="0" t="0"/>
          <a:stretch/>
        </p:blipFill>
        <p:spPr>
          <a:xfrm>
            <a:off x="5342300" y="459900"/>
            <a:ext cx="2577774" cy="4211301"/>
          </a:xfrm>
          <a:prstGeom prst="rect">
            <a:avLst/>
          </a:prstGeom>
          <a:noFill/>
          <a:ln>
            <a:noFill/>
          </a:ln>
        </p:spPr>
      </p:pic>
      <p:sp>
        <p:nvSpPr>
          <p:cNvPr id="302" name="Google Shape;302;p55"/>
          <p:cNvSpPr/>
          <p:nvPr>
            <p:ph idx="2" type="pic"/>
          </p:nvPr>
        </p:nvSpPr>
        <p:spPr>
          <a:xfrm>
            <a:off x="5514350" y="604200"/>
            <a:ext cx="2232000" cy="4067100"/>
          </a:xfrm>
          <a:prstGeom prst="round2SameRect">
            <a:avLst>
              <a:gd fmla="val 11772" name="adj1"/>
              <a:gd fmla="val 0" name="adj2"/>
            </a:avLst>
          </a:prstGeom>
          <a:noFill/>
          <a:ln>
            <a:noFill/>
          </a:ln>
        </p:spPr>
      </p:sp>
      <p:sp>
        <p:nvSpPr>
          <p:cNvPr id="303" name="Google Shape;303;p55"/>
          <p:cNvSpPr txBox="1"/>
          <p:nvPr>
            <p:ph idx="1" type="subTitle"/>
          </p:nvPr>
        </p:nvSpPr>
        <p:spPr>
          <a:xfrm>
            <a:off x="462225" y="624075"/>
            <a:ext cx="4282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04" name="Google Shape;304;p55"/>
          <p:cNvSpPr txBox="1"/>
          <p:nvPr>
            <p:ph idx="3" type="subTitle"/>
          </p:nvPr>
        </p:nvSpPr>
        <p:spPr>
          <a:xfrm>
            <a:off x="462225" y="2184450"/>
            <a:ext cx="42822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ank">
  <p:cSld name="DEFAULT_1">
    <p:spTree>
      <p:nvGrpSpPr>
        <p:cNvPr id="305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6" name="Google Shape;306;p56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07" name="Google Shape;307;p56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08" name="Google Shape;308;p5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ank green">
  <p:cSld name="4_Custom Layout_1_1"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57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1" name="Google Shape;311;p57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12" name="Google Shape;312;p57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3" name="Google Shape;313;p5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ank blue">
  <p:cSld name="4_Custom Layout_3"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15" name="Google Shape;315;p58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16" name="Google Shape;316;p58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17" name="Google Shape;317;p5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18" name="Google Shape;318;p58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green alt layout">
  <p:cSld name="1_sample slide - plain_1_2"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59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1" name="Google Shape;321;p59"/>
          <p:cNvSpPr txBox="1"/>
          <p:nvPr>
            <p:ph idx="1" type="subTitle"/>
          </p:nvPr>
        </p:nvSpPr>
        <p:spPr>
          <a:xfrm>
            <a:off x="462200" y="1036750"/>
            <a:ext cx="22746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b="1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22" name="Google Shape;322;p59"/>
          <p:cNvSpPr txBox="1"/>
          <p:nvPr>
            <p:ph idx="2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323" name="Google Shape;323;p59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24" name="Google Shape;324;p59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25" name="Google Shape;325;p5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26" name="Google Shape;326;p59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green alt layout 2">
  <p:cSld name="1_sample slide - plain_1_2_1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60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9" name="Google Shape;329;p60"/>
          <p:cNvSpPr txBox="1"/>
          <p:nvPr>
            <p:ph idx="1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330" name="Google Shape;330;p60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31" name="Google Shape;331;p60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32" name="Google Shape;332;p6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33" name="Google Shape;333;p60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34" name="Google Shape;334;p60"/>
          <p:cNvSpPr txBox="1"/>
          <p:nvPr>
            <p:ph idx="2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35" name="Google Shape;335;p60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green team layout">
  <p:cSld name="1_sample slide - plain_1_2_1_1"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61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8" name="Google Shape;338;p61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39" name="Google Shape;339;p61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40" name="Google Shape;340;p6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41" name="Google Shape;341;p61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42" name="Google Shape;342;p61"/>
          <p:cNvSpPr/>
          <p:nvPr>
            <p:ph idx="2" type="pic"/>
          </p:nvPr>
        </p:nvSpPr>
        <p:spPr>
          <a:xfrm>
            <a:off x="401017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3" name="Google Shape;343;p61"/>
          <p:cNvSpPr/>
          <p:nvPr>
            <p:ph idx="3" type="pic"/>
          </p:nvPr>
        </p:nvSpPr>
        <p:spPr>
          <a:xfrm>
            <a:off x="401017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4" name="Google Shape;344;p61"/>
          <p:cNvSpPr/>
          <p:nvPr>
            <p:ph idx="4" type="pic"/>
          </p:nvPr>
        </p:nvSpPr>
        <p:spPr>
          <a:xfrm>
            <a:off x="7371888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5" name="Google Shape;345;p61"/>
          <p:cNvSpPr/>
          <p:nvPr>
            <p:ph idx="5" type="pic"/>
          </p:nvPr>
        </p:nvSpPr>
        <p:spPr>
          <a:xfrm>
            <a:off x="7371888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6" name="Google Shape;346;p61"/>
          <p:cNvSpPr/>
          <p:nvPr>
            <p:ph idx="6" type="pic"/>
          </p:nvPr>
        </p:nvSpPr>
        <p:spPr>
          <a:xfrm>
            <a:off x="568972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7" name="Google Shape;347;p61"/>
          <p:cNvSpPr/>
          <p:nvPr>
            <p:ph idx="7" type="pic"/>
          </p:nvPr>
        </p:nvSpPr>
        <p:spPr>
          <a:xfrm>
            <a:off x="568972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48" name="Google Shape;348;p61"/>
          <p:cNvSpPr txBox="1"/>
          <p:nvPr>
            <p:ph type="title"/>
          </p:nvPr>
        </p:nvSpPr>
        <p:spPr>
          <a:xfrm>
            <a:off x="393930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49" name="Google Shape;349;p61"/>
          <p:cNvSpPr txBox="1"/>
          <p:nvPr>
            <p:ph idx="8" type="title"/>
          </p:nvPr>
        </p:nvSpPr>
        <p:spPr>
          <a:xfrm>
            <a:off x="7301013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50" name="Google Shape;350;p61"/>
          <p:cNvSpPr txBox="1"/>
          <p:nvPr>
            <p:ph idx="9" type="title"/>
          </p:nvPr>
        </p:nvSpPr>
        <p:spPr>
          <a:xfrm>
            <a:off x="561885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51" name="Google Shape;351;p61"/>
          <p:cNvSpPr txBox="1"/>
          <p:nvPr>
            <p:ph idx="1" type="subTitle"/>
          </p:nvPr>
        </p:nvSpPr>
        <p:spPr>
          <a:xfrm>
            <a:off x="394191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2" name="Google Shape;352;p61"/>
          <p:cNvSpPr txBox="1"/>
          <p:nvPr>
            <p:ph idx="13" type="subTitle"/>
          </p:nvPr>
        </p:nvSpPr>
        <p:spPr>
          <a:xfrm>
            <a:off x="7303625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3" name="Google Shape;353;p61"/>
          <p:cNvSpPr txBox="1"/>
          <p:nvPr>
            <p:ph idx="14" type="subTitle"/>
          </p:nvPr>
        </p:nvSpPr>
        <p:spPr>
          <a:xfrm>
            <a:off x="562146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4" name="Google Shape;354;p61"/>
          <p:cNvSpPr txBox="1"/>
          <p:nvPr>
            <p:ph idx="15" type="subTitle"/>
          </p:nvPr>
        </p:nvSpPr>
        <p:spPr>
          <a:xfrm>
            <a:off x="394191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5" name="Google Shape;355;p61"/>
          <p:cNvSpPr txBox="1"/>
          <p:nvPr>
            <p:ph idx="16" type="subTitle"/>
          </p:nvPr>
        </p:nvSpPr>
        <p:spPr>
          <a:xfrm>
            <a:off x="7303625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6" name="Google Shape;356;p61"/>
          <p:cNvSpPr txBox="1"/>
          <p:nvPr>
            <p:ph idx="17" type="subTitle"/>
          </p:nvPr>
        </p:nvSpPr>
        <p:spPr>
          <a:xfrm>
            <a:off x="562146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57" name="Google Shape;357;p61"/>
          <p:cNvSpPr txBox="1"/>
          <p:nvPr>
            <p:ph idx="18" type="title"/>
          </p:nvPr>
        </p:nvSpPr>
        <p:spPr>
          <a:xfrm>
            <a:off x="393930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58" name="Google Shape;358;p61"/>
          <p:cNvSpPr txBox="1"/>
          <p:nvPr>
            <p:ph idx="19" type="title"/>
          </p:nvPr>
        </p:nvSpPr>
        <p:spPr>
          <a:xfrm>
            <a:off x="7301013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59" name="Google Shape;359;p61"/>
          <p:cNvSpPr txBox="1"/>
          <p:nvPr>
            <p:ph idx="20" type="title"/>
          </p:nvPr>
        </p:nvSpPr>
        <p:spPr>
          <a:xfrm>
            <a:off x="561885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60" name="Google Shape;360;p61"/>
          <p:cNvSpPr txBox="1"/>
          <p:nvPr>
            <p:ph idx="21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1" name="Google Shape;361;p61"/>
          <p:cNvSpPr txBox="1"/>
          <p:nvPr>
            <p:ph idx="22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ue alt layout">
  <p:cSld name="1_sample slide - plain_1_1_1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62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4" name="Google Shape;364;p62"/>
          <p:cNvSpPr txBox="1"/>
          <p:nvPr>
            <p:ph idx="1" type="subTitle"/>
          </p:nvPr>
        </p:nvSpPr>
        <p:spPr>
          <a:xfrm>
            <a:off x="462200" y="1036750"/>
            <a:ext cx="22746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b="1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65" name="Google Shape;365;p62"/>
          <p:cNvSpPr txBox="1"/>
          <p:nvPr>
            <p:ph idx="2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366" name="Google Shape;366;p62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67" name="Google Shape;367;p62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68" name="Google Shape;368;p6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69" name="Google Shape;369;p62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ue alt layout 2">
  <p:cSld name="1_sample slide - plain_1_1_1_1"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63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2" name="Google Shape;372;p63"/>
          <p:cNvSpPr txBox="1"/>
          <p:nvPr>
            <p:ph idx="1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373" name="Google Shape;373;p63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74" name="Google Shape;374;p63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75" name="Google Shape;375;p6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76" name="Google Shape;376;p63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7" name="Google Shape;377;p63"/>
          <p:cNvSpPr txBox="1"/>
          <p:nvPr>
            <p:ph idx="2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78" name="Google Shape;378;p63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ue team layout">
  <p:cSld name="1_sample slide - plain_1_1_1_1_1"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64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81" name="Google Shape;381;p64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382" name="Google Shape;382;p64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383" name="Google Shape;383;p6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384" name="Google Shape;384;p64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85" name="Google Shape;385;p64"/>
          <p:cNvSpPr/>
          <p:nvPr>
            <p:ph idx="2" type="pic"/>
          </p:nvPr>
        </p:nvSpPr>
        <p:spPr>
          <a:xfrm>
            <a:off x="401017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86" name="Google Shape;386;p64"/>
          <p:cNvSpPr/>
          <p:nvPr>
            <p:ph idx="3" type="pic"/>
          </p:nvPr>
        </p:nvSpPr>
        <p:spPr>
          <a:xfrm>
            <a:off x="401017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87" name="Google Shape;387;p64"/>
          <p:cNvSpPr/>
          <p:nvPr>
            <p:ph idx="4" type="pic"/>
          </p:nvPr>
        </p:nvSpPr>
        <p:spPr>
          <a:xfrm>
            <a:off x="7371888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88" name="Google Shape;388;p64"/>
          <p:cNvSpPr/>
          <p:nvPr>
            <p:ph idx="5" type="pic"/>
          </p:nvPr>
        </p:nvSpPr>
        <p:spPr>
          <a:xfrm>
            <a:off x="7371888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89" name="Google Shape;389;p64"/>
          <p:cNvSpPr/>
          <p:nvPr>
            <p:ph idx="6" type="pic"/>
          </p:nvPr>
        </p:nvSpPr>
        <p:spPr>
          <a:xfrm>
            <a:off x="568972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0" name="Google Shape;390;p64"/>
          <p:cNvSpPr/>
          <p:nvPr>
            <p:ph idx="7" type="pic"/>
          </p:nvPr>
        </p:nvSpPr>
        <p:spPr>
          <a:xfrm>
            <a:off x="568972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391" name="Google Shape;391;p64"/>
          <p:cNvSpPr txBox="1"/>
          <p:nvPr>
            <p:ph type="title"/>
          </p:nvPr>
        </p:nvSpPr>
        <p:spPr>
          <a:xfrm>
            <a:off x="393930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92" name="Google Shape;392;p64"/>
          <p:cNvSpPr txBox="1"/>
          <p:nvPr>
            <p:ph idx="8" type="title"/>
          </p:nvPr>
        </p:nvSpPr>
        <p:spPr>
          <a:xfrm>
            <a:off x="7301013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93" name="Google Shape;393;p64"/>
          <p:cNvSpPr txBox="1"/>
          <p:nvPr>
            <p:ph idx="9" type="title"/>
          </p:nvPr>
        </p:nvSpPr>
        <p:spPr>
          <a:xfrm>
            <a:off x="561885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394" name="Google Shape;394;p64"/>
          <p:cNvSpPr txBox="1"/>
          <p:nvPr>
            <p:ph idx="1" type="subTitle"/>
          </p:nvPr>
        </p:nvSpPr>
        <p:spPr>
          <a:xfrm>
            <a:off x="394191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95" name="Google Shape;395;p64"/>
          <p:cNvSpPr txBox="1"/>
          <p:nvPr>
            <p:ph idx="13" type="subTitle"/>
          </p:nvPr>
        </p:nvSpPr>
        <p:spPr>
          <a:xfrm>
            <a:off x="7303625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96" name="Google Shape;396;p64"/>
          <p:cNvSpPr txBox="1"/>
          <p:nvPr>
            <p:ph idx="14" type="subTitle"/>
          </p:nvPr>
        </p:nvSpPr>
        <p:spPr>
          <a:xfrm>
            <a:off x="562146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97" name="Google Shape;397;p64"/>
          <p:cNvSpPr txBox="1"/>
          <p:nvPr>
            <p:ph idx="15" type="subTitle"/>
          </p:nvPr>
        </p:nvSpPr>
        <p:spPr>
          <a:xfrm>
            <a:off x="394191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98" name="Google Shape;398;p64"/>
          <p:cNvSpPr txBox="1"/>
          <p:nvPr>
            <p:ph idx="16" type="subTitle"/>
          </p:nvPr>
        </p:nvSpPr>
        <p:spPr>
          <a:xfrm>
            <a:off x="7303625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399" name="Google Shape;399;p64"/>
          <p:cNvSpPr txBox="1"/>
          <p:nvPr>
            <p:ph idx="17" type="subTitle"/>
          </p:nvPr>
        </p:nvSpPr>
        <p:spPr>
          <a:xfrm>
            <a:off x="562146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0" name="Google Shape;400;p64"/>
          <p:cNvSpPr txBox="1"/>
          <p:nvPr>
            <p:ph idx="18" type="title"/>
          </p:nvPr>
        </p:nvSpPr>
        <p:spPr>
          <a:xfrm>
            <a:off x="393930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401" name="Google Shape;401;p64"/>
          <p:cNvSpPr txBox="1"/>
          <p:nvPr>
            <p:ph idx="19" type="title"/>
          </p:nvPr>
        </p:nvSpPr>
        <p:spPr>
          <a:xfrm>
            <a:off x="7301013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402" name="Google Shape;402;p64"/>
          <p:cNvSpPr txBox="1"/>
          <p:nvPr>
            <p:ph idx="20" type="title"/>
          </p:nvPr>
        </p:nvSpPr>
        <p:spPr>
          <a:xfrm>
            <a:off x="561885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403" name="Google Shape;403;p64"/>
          <p:cNvSpPr txBox="1"/>
          <p:nvPr>
            <p:ph idx="21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04" name="Google Shape;404;p64"/>
          <p:cNvSpPr txBox="1"/>
          <p:nvPr>
            <p:ph idx="22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ue 3up">
  <p:cSld name="4_Custom Layout_2_2">
    <p:spTree>
      <p:nvGrpSpPr>
        <p:cNvPr id="405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65"/>
          <p:cNvSpPr/>
          <p:nvPr/>
        </p:nvSpPr>
        <p:spPr>
          <a:xfrm>
            <a:off x="0" y="0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07" name="Google Shape;407;p65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08" name="Google Shape;408;p65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09" name="Google Shape;409;p6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10" name="Google Shape;410;p65"/>
          <p:cNvSpPr/>
          <p:nvPr/>
        </p:nvSpPr>
        <p:spPr>
          <a:xfrm>
            <a:off x="34036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1" name="Google Shape;411;p65"/>
          <p:cNvSpPr/>
          <p:nvPr/>
        </p:nvSpPr>
        <p:spPr>
          <a:xfrm>
            <a:off x="61168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2" name="Google Shape;412;p65"/>
          <p:cNvSpPr/>
          <p:nvPr/>
        </p:nvSpPr>
        <p:spPr>
          <a:xfrm>
            <a:off x="6904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3" name="Google Shape;413;p65"/>
          <p:cNvSpPr txBox="1"/>
          <p:nvPr>
            <p:ph type="title"/>
          </p:nvPr>
        </p:nvSpPr>
        <p:spPr>
          <a:xfrm>
            <a:off x="770700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4" name="Google Shape;414;p65"/>
          <p:cNvSpPr txBox="1"/>
          <p:nvPr>
            <p:ph idx="1" type="body"/>
          </p:nvPr>
        </p:nvSpPr>
        <p:spPr>
          <a:xfrm>
            <a:off x="777375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15" name="Google Shape;415;p65"/>
          <p:cNvSpPr txBox="1"/>
          <p:nvPr>
            <p:ph idx="2" type="title"/>
          </p:nvPr>
        </p:nvSpPr>
        <p:spPr>
          <a:xfrm>
            <a:off x="3480563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6" name="Google Shape;416;p65"/>
          <p:cNvSpPr txBox="1"/>
          <p:nvPr>
            <p:ph idx="3" type="body"/>
          </p:nvPr>
        </p:nvSpPr>
        <p:spPr>
          <a:xfrm>
            <a:off x="3487238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17" name="Google Shape;417;p65"/>
          <p:cNvSpPr txBox="1"/>
          <p:nvPr>
            <p:ph idx="4" type="title"/>
          </p:nvPr>
        </p:nvSpPr>
        <p:spPr>
          <a:xfrm>
            <a:off x="6190413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8" name="Google Shape;418;p65"/>
          <p:cNvSpPr txBox="1"/>
          <p:nvPr>
            <p:ph idx="5" type="body"/>
          </p:nvPr>
        </p:nvSpPr>
        <p:spPr>
          <a:xfrm>
            <a:off x="6197088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19" name="Google Shape;419;p65"/>
          <p:cNvSpPr txBox="1"/>
          <p:nvPr>
            <p:ph idx="6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ue 4up">
  <p:cSld name="4_Custom Layout_2_1_1">
    <p:spTree>
      <p:nvGrpSpPr>
        <p:cNvPr id="420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66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2" name="Google Shape;422;p66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23" name="Google Shape;423;p66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24" name="Google Shape;424;p6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25" name="Google Shape;425;p66"/>
          <p:cNvSpPr/>
          <p:nvPr/>
        </p:nvSpPr>
        <p:spPr>
          <a:xfrm>
            <a:off x="625521" y="2119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6" name="Google Shape;426;p66"/>
          <p:cNvSpPr/>
          <p:nvPr/>
        </p:nvSpPr>
        <p:spPr>
          <a:xfrm>
            <a:off x="4703696" y="2119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7" name="Google Shape;427;p66"/>
          <p:cNvSpPr/>
          <p:nvPr/>
        </p:nvSpPr>
        <p:spPr>
          <a:xfrm>
            <a:off x="625508" y="24694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8" name="Google Shape;428;p66"/>
          <p:cNvSpPr/>
          <p:nvPr/>
        </p:nvSpPr>
        <p:spPr>
          <a:xfrm>
            <a:off x="4703683" y="24694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9" name="Google Shape;429;p66"/>
          <p:cNvSpPr txBox="1"/>
          <p:nvPr>
            <p:ph type="title"/>
          </p:nvPr>
        </p:nvSpPr>
        <p:spPr>
          <a:xfrm>
            <a:off x="717625" y="315000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0" name="Google Shape;430;p66"/>
          <p:cNvSpPr txBox="1"/>
          <p:nvPr>
            <p:ph idx="2" type="title"/>
          </p:nvPr>
        </p:nvSpPr>
        <p:spPr>
          <a:xfrm>
            <a:off x="4795800" y="315000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1" name="Google Shape;431;p66"/>
          <p:cNvSpPr txBox="1"/>
          <p:nvPr>
            <p:ph idx="3" type="title"/>
          </p:nvPr>
        </p:nvSpPr>
        <p:spPr>
          <a:xfrm>
            <a:off x="717625" y="2576077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2" name="Google Shape;432;p66"/>
          <p:cNvSpPr txBox="1"/>
          <p:nvPr>
            <p:ph idx="4" type="title"/>
          </p:nvPr>
        </p:nvSpPr>
        <p:spPr>
          <a:xfrm>
            <a:off x="4795800" y="2576077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3" name="Google Shape;433;p66"/>
          <p:cNvSpPr txBox="1"/>
          <p:nvPr>
            <p:ph idx="1" type="body"/>
          </p:nvPr>
        </p:nvSpPr>
        <p:spPr>
          <a:xfrm>
            <a:off x="717625" y="898050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34" name="Google Shape;434;p66"/>
          <p:cNvSpPr txBox="1"/>
          <p:nvPr>
            <p:ph idx="5" type="body"/>
          </p:nvPr>
        </p:nvSpPr>
        <p:spPr>
          <a:xfrm>
            <a:off x="4795750" y="898050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35" name="Google Shape;435;p66"/>
          <p:cNvSpPr txBox="1"/>
          <p:nvPr>
            <p:ph idx="6" type="body"/>
          </p:nvPr>
        </p:nvSpPr>
        <p:spPr>
          <a:xfrm>
            <a:off x="717625" y="3151892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36" name="Google Shape;436;p66"/>
          <p:cNvSpPr txBox="1"/>
          <p:nvPr>
            <p:ph idx="7" type="body"/>
          </p:nvPr>
        </p:nvSpPr>
        <p:spPr>
          <a:xfrm>
            <a:off x="4795750" y="3151892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blue 6up 1">
  <p:cSld name="4_Custom Layout_2_1_1_1">
    <p:spTree>
      <p:nvGrpSpPr>
        <p:cNvPr id="437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8" name="Google Shape;438;p67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39" name="Google Shape;439;p67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40" name="Google Shape;440;p6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41" name="Google Shape;441;p67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rgbClr val="ECFA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5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2" name="Google Shape;442;p67"/>
          <p:cNvSpPr/>
          <p:nvPr/>
        </p:nvSpPr>
        <p:spPr>
          <a:xfrm>
            <a:off x="625500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3" name="Google Shape;443;p67"/>
          <p:cNvSpPr/>
          <p:nvPr/>
        </p:nvSpPr>
        <p:spPr>
          <a:xfrm>
            <a:off x="625508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4" name="Google Shape;444;p67"/>
          <p:cNvSpPr txBox="1"/>
          <p:nvPr>
            <p:ph type="title"/>
          </p:nvPr>
        </p:nvSpPr>
        <p:spPr>
          <a:xfrm>
            <a:off x="717625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5" name="Google Shape;445;p67"/>
          <p:cNvSpPr txBox="1"/>
          <p:nvPr>
            <p:ph idx="2" type="title"/>
          </p:nvPr>
        </p:nvSpPr>
        <p:spPr>
          <a:xfrm>
            <a:off x="717625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6" name="Google Shape;446;p67"/>
          <p:cNvSpPr txBox="1"/>
          <p:nvPr>
            <p:ph idx="1" type="body"/>
          </p:nvPr>
        </p:nvSpPr>
        <p:spPr>
          <a:xfrm>
            <a:off x="717625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47" name="Google Shape;447;p67"/>
          <p:cNvSpPr txBox="1"/>
          <p:nvPr>
            <p:ph idx="3" type="body"/>
          </p:nvPr>
        </p:nvSpPr>
        <p:spPr>
          <a:xfrm>
            <a:off x="717625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48" name="Google Shape;448;p67"/>
          <p:cNvSpPr/>
          <p:nvPr/>
        </p:nvSpPr>
        <p:spPr>
          <a:xfrm>
            <a:off x="3337574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9" name="Google Shape;449;p67"/>
          <p:cNvSpPr/>
          <p:nvPr/>
        </p:nvSpPr>
        <p:spPr>
          <a:xfrm>
            <a:off x="3337566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0" name="Google Shape;450;p67"/>
          <p:cNvSpPr/>
          <p:nvPr/>
        </p:nvSpPr>
        <p:spPr>
          <a:xfrm>
            <a:off x="6049639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1" name="Google Shape;451;p67"/>
          <p:cNvSpPr/>
          <p:nvPr/>
        </p:nvSpPr>
        <p:spPr>
          <a:xfrm>
            <a:off x="6049631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2" name="Google Shape;452;p67"/>
          <p:cNvSpPr txBox="1"/>
          <p:nvPr/>
        </p:nvSpPr>
        <p:spPr>
          <a:xfrm>
            <a:off x="343266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53" name="Google Shape;453;p67"/>
          <p:cNvSpPr txBox="1"/>
          <p:nvPr/>
        </p:nvSpPr>
        <p:spPr>
          <a:xfrm>
            <a:off x="343266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4" name="Google Shape;454;p67"/>
          <p:cNvSpPr txBox="1"/>
          <p:nvPr/>
        </p:nvSpPr>
        <p:spPr>
          <a:xfrm>
            <a:off x="614771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55" name="Google Shape;455;p67"/>
          <p:cNvSpPr txBox="1"/>
          <p:nvPr/>
        </p:nvSpPr>
        <p:spPr>
          <a:xfrm>
            <a:off x="614771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6" name="Google Shape;456;p67"/>
          <p:cNvSpPr txBox="1"/>
          <p:nvPr>
            <p:ph idx="4" type="title"/>
          </p:nvPr>
        </p:nvSpPr>
        <p:spPr>
          <a:xfrm>
            <a:off x="614771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7" name="Google Shape;457;p67"/>
          <p:cNvSpPr txBox="1"/>
          <p:nvPr>
            <p:ph idx="5" type="body"/>
          </p:nvPr>
        </p:nvSpPr>
        <p:spPr>
          <a:xfrm>
            <a:off x="614771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58" name="Google Shape;458;p67"/>
          <p:cNvSpPr txBox="1"/>
          <p:nvPr>
            <p:ph idx="6" type="title"/>
          </p:nvPr>
        </p:nvSpPr>
        <p:spPr>
          <a:xfrm>
            <a:off x="6147713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7" type="body"/>
          </p:nvPr>
        </p:nvSpPr>
        <p:spPr>
          <a:xfrm>
            <a:off x="6147713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60" name="Google Shape;460;p67"/>
          <p:cNvSpPr txBox="1"/>
          <p:nvPr>
            <p:ph idx="8" type="title"/>
          </p:nvPr>
        </p:nvSpPr>
        <p:spPr>
          <a:xfrm>
            <a:off x="3432675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1" name="Google Shape;461;p67"/>
          <p:cNvSpPr txBox="1"/>
          <p:nvPr>
            <p:ph idx="9" type="title"/>
          </p:nvPr>
        </p:nvSpPr>
        <p:spPr>
          <a:xfrm>
            <a:off x="3432675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2" name="Google Shape;462;p67"/>
          <p:cNvSpPr txBox="1"/>
          <p:nvPr>
            <p:ph idx="13" type="body"/>
          </p:nvPr>
        </p:nvSpPr>
        <p:spPr>
          <a:xfrm>
            <a:off x="3432675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63" name="Google Shape;463;p67"/>
          <p:cNvSpPr txBox="1"/>
          <p:nvPr>
            <p:ph idx="14" type="body"/>
          </p:nvPr>
        </p:nvSpPr>
        <p:spPr>
          <a:xfrm>
            <a:off x="3432675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green 1 column">
  <p:cSld name="4_Custom Layout_1_2_3"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8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66" name="Google Shape;466;p68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67" name="Google Shape;467;p68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68" name="Google Shape;468;p6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69" name="Google Shape;469;p68"/>
          <p:cNvSpPr txBox="1"/>
          <p:nvPr>
            <p:ph type="title"/>
          </p:nvPr>
        </p:nvSpPr>
        <p:spPr>
          <a:xfrm>
            <a:off x="469200" y="1201550"/>
            <a:ext cx="8199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0" name="Google Shape;470;p68"/>
          <p:cNvSpPr txBox="1"/>
          <p:nvPr>
            <p:ph idx="1" type="body"/>
          </p:nvPr>
        </p:nvSpPr>
        <p:spPr>
          <a:xfrm>
            <a:off x="469200" y="1781350"/>
            <a:ext cx="81990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1" name="Google Shape;471;p68"/>
          <p:cNvSpPr txBox="1"/>
          <p:nvPr>
            <p:ph idx="2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green 2 columns">
  <p:cSld name="4_Custom Layout_1_2_3_1"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69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4" name="Google Shape;474;p69"/>
          <p:cNvSpPr txBox="1"/>
          <p:nvPr>
            <p:ph type="title"/>
          </p:nvPr>
        </p:nvSpPr>
        <p:spPr>
          <a:xfrm>
            <a:off x="469225" y="1201550"/>
            <a:ext cx="3776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469225" y="1781350"/>
            <a:ext cx="37767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6" name="Google Shape;476;p69"/>
          <p:cNvSpPr txBox="1"/>
          <p:nvPr>
            <p:ph idx="2" type="title"/>
          </p:nvPr>
        </p:nvSpPr>
        <p:spPr>
          <a:xfrm>
            <a:off x="4868103" y="1201550"/>
            <a:ext cx="3788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7" name="Google Shape;477;p69"/>
          <p:cNvSpPr txBox="1"/>
          <p:nvPr>
            <p:ph idx="3" type="body"/>
          </p:nvPr>
        </p:nvSpPr>
        <p:spPr>
          <a:xfrm>
            <a:off x="4868103" y="1781350"/>
            <a:ext cx="37884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78" name="Google Shape;478;p69"/>
          <p:cNvSpPr txBox="1"/>
          <p:nvPr>
            <p:ph idx="4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grpSp>
        <p:nvGrpSpPr>
          <p:cNvPr id="479" name="Google Shape;479;p69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80" name="Google Shape;480;p69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81" name="Google Shape;481;p6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green 3 columns">
  <p:cSld name="4_Custom Layout_1_2_2_1">
    <p:spTree>
      <p:nvGrpSpPr>
        <p:cNvPr id="482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70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4" name="Google Shape;484;p70"/>
          <p:cNvSpPr txBox="1"/>
          <p:nvPr>
            <p:ph type="title"/>
          </p:nvPr>
        </p:nvSpPr>
        <p:spPr>
          <a:xfrm>
            <a:off x="469075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5" name="Google Shape;485;p70"/>
          <p:cNvSpPr txBox="1"/>
          <p:nvPr>
            <p:ph idx="1" type="body"/>
          </p:nvPr>
        </p:nvSpPr>
        <p:spPr>
          <a:xfrm>
            <a:off x="469075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86" name="Google Shape;486;p70"/>
          <p:cNvSpPr txBox="1"/>
          <p:nvPr>
            <p:ph idx="2" type="title"/>
          </p:nvPr>
        </p:nvSpPr>
        <p:spPr>
          <a:xfrm>
            <a:off x="3391564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7" name="Google Shape;487;p70"/>
          <p:cNvSpPr txBox="1"/>
          <p:nvPr>
            <p:ph idx="3" type="body"/>
          </p:nvPr>
        </p:nvSpPr>
        <p:spPr>
          <a:xfrm>
            <a:off x="3391564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88" name="Google Shape;488;p70"/>
          <p:cNvSpPr txBox="1"/>
          <p:nvPr>
            <p:ph idx="4" type="title"/>
          </p:nvPr>
        </p:nvSpPr>
        <p:spPr>
          <a:xfrm>
            <a:off x="6314038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9" name="Google Shape;489;p70"/>
          <p:cNvSpPr txBox="1"/>
          <p:nvPr>
            <p:ph idx="5" type="body"/>
          </p:nvPr>
        </p:nvSpPr>
        <p:spPr>
          <a:xfrm>
            <a:off x="6314038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490" name="Google Shape;490;p70"/>
          <p:cNvSpPr txBox="1"/>
          <p:nvPr>
            <p:ph idx="6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grpSp>
        <p:nvGrpSpPr>
          <p:cNvPr id="491" name="Google Shape;491;p70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92" name="Google Shape;492;p70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3" name="Google Shape;493;p7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text + image">
  <p:cSld name="Comparison_2">
    <p:spTree>
      <p:nvGrpSpPr>
        <p:cNvPr id="494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1"/>
          <p:cNvSpPr txBox="1"/>
          <p:nvPr>
            <p:ph idx="12" type="sldNum"/>
          </p:nvPr>
        </p:nvSpPr>
        <p:spPr>
          <a:xfrm>
            <a:off x="6627906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50" lIns="34250" spcFirstLastPara="1" rIns="34250" wrap="square" tIns="34250">
            <a:noAutofit/>
          </a:bodyPr>
          <a:lstStyle>
            <a:lvl1pPr indent="-88900" lvl="0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88900" lvl="1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88900" lvl="2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88900" lvl="3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88900" lvl="4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88900" lvl="5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88900" lvl="6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88900" lvl="7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88900" lvl="8" marL="3657600" marR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-88900" lvl="0" marL="365760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b="0" i="0" u="none" cap="none" strike="noStrike"/>
          </a:p>
        </p:txBody>
      </p:sp>
      <p:sp>
        <p:nvSpPr>
          <p:cNvPr id="496" name="Google Shape;496;p71"/>
          <p:cNvSpPr/>
          <p:nvPr>
            <p:ph idx="2" type="pic"/>
          </p:nvPr>
        </p:nvSpPr>
        <p:spPr>
          <a:xfrm>
            <a:off x="5089175" y="697350"/>
            <a:ext cx="3291600" cy="3291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497" name="Google Shape;497;p71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498" name="Google Shape;498;p71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499" name="Google Shape;499;p7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00" name="Google Shape;500;p71"/>
          <p:cNvSpPr txBox="1"/>
          <p:nvPr>
            <p:ph idx="1" type="subTitle"/>
          </p:nvPr>
        </p:nvSpPr>
        <p:spPr>
          <a:xfrm>
            <a:off x="462225" y="700275"/>
            <a:ext cx="4282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01" name="Google Shape;501;p71"/>
          <p:cNvSpPr txBox="1"/>
          <p:nvPr>
            <p:ph idx="3" type="subTitle"/>
          </p:nvPr>
        </p:nvSpPr>
        <p:spPr>
          <a:xfrm>
            <a:off x="462225" y="2260650"/>
            <a:ext cx="42822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text + image computer">
  <p:cSld name="Master edit 3-29-16_2_2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3" name="Google Shape;503;p7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37415" y="565904"/>
            <a:ext cx="6142198" cy="3682398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72"/>
          <p:cNvSpPr/>
          <p:nvPr>
            <p:ph idx="2" type="pic"/>
          </p:nvPr>
        </p:nvSpPr>
        <p:spPr>
          <a:xfrm>
            <a:off x="4570425" y="856575"/>
            <a:ext cx="4675800" cy="2924100"/>
          </a:xfrm>
          <a:prstGeom prst="rect">
            <a:avLst/>
          </a:prstGeom>
          <a:noFill/>
          <a:ln>
            <a:noFill/>
          </a:ln>
        </p:spPr>
      </p:sp>
      <p:sp>
        <p:nvSpPr>
          <p:cNvPr id="505" name="Google Shape;505;p72"/>
          <p:cNvSpPr txBox="1"/>
          <p:nvPr>
            <p:ph idx="1" type="subTitle"/>
          </p:nvPr>
        </p:nvSpPr>
        <p:spPr>
          <a:xfrm>
            <a:off x="462225" y="624075"/>
            <a:ext cx="33753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06" name="Google Shape;506;p72"/>
          <p:cNvSpPr txBox="1"/>
          <p:nvPr>
            <p:ph idx="3" type="subTitle"/>
          </p:nvPr>
        </p:nvSpPr>
        <p:spPr>
          <a:xfrm>
            <a:off x="462225" y="2184450"/>
            <a:ext cx="33753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507" name="Google Shape;507;p72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508" name="Google Shape;508;p72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09" name="Google Shape;509;p72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M text + image phone">
  <p:cSld name="Master edit 3-29-16_1_1_2"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73"/>
          <p:cNvPicPr preferRelativeResize="0"/>
          <p:nvPr/>
        </p:nvPicPr>
        <p:blipFill rotWithShape="1">
          <a:blip r:embed="rId2">
            <a:alphaModFix/>
          </a:blip>
          <a:srcRect b="17858" l="0" r="0" t="0"/>
          <a:stretch/>
        </p:blipFill>
        <p:spPr>
          <a:xfrm>
            <a:off x="5342300" y="459900"/>
            <a:ext cx="2577774" cy="4211301"/>
          </a:xfrm>
          <a:prstGeom prst="rect">
            <a:avLst/>
          </a:prstGeom>
          <a:noFill/>
          <a:ln>
            <a:noFill/>
          </a:ln>
        </p:spPr>
      </p:pic>
      <p:sp>
        <p:nvSpPr>
          <p:cNvPr id="512" name="Google Shape;512;p73"/>
          <p:cNvSpPr/>
          <p:nvPr>
            <p:ph idx="2" type="pic"/>
          </p:nvPr>
        </p:nvSpPr>
        <p:spPr>
          <a:xfrm>
            <a:off x="5514350" y="604200"/>
            <a:ext cx="2232000" cy="4067100"/>
          </a:xfrm>
          <a:prstGeom prst="round2SameRect">
            <a:avLst>
              <a:gd fmla="val 11772" name="adj1"/>
              <a:gd fmla="val 0" name="adj2"/>
            </a:avLst>
          </a:prstGeom>
          <a:noFill/>
          <a:ln>
            <a:noFill/>
          </a:ln>
        </p:spPr>
      </p:sp>
      <p:sp>
        <p:nvSpPr>
          <p:cNvPr id="513" name="Google Shape;513;p73"/>
          <p:cNvSpPr txBox="1"/>
          <p:nvPr>
            <p:ph idx="1" type="subTitle"/>
          </p:nvPr>
        </p:nvSpPr>
        <p:spPr>
          <a:xfrm>
            <a:off x="462225" y="624075"/>
            <a:ext cx="4282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14" name="Google Shape;514;p73"/>
          <p:cNvSpPr txBox="1"/>
          <p:nvPr>
            <p:ph idx="3" type="subTitle"/>
          </p:nvPr>
        </p:nvSpPr>
        <p:spPr>
          <a:xfrm>
            <a:off x="462225" y="2184450"/>
            <a:ext cx="42822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515" name="Google Shape;515;p73"/>
          <p:cNvGrpSpPr/>
          <p:nvPr/>
        </p:nvGrpSpPr>
        <p:grpSpPr>
          <a:xfrm>
            <a:off x="7012100" y="4779830"/>
            <a:ext cx="2024400" cy="275400"/>
            <a:chOff x="7012100" y="4779830"/>
            <a:chExt cx="2024400" cy="275400"/>
          </a:xfrm>
        </p:grpSpPr>
        <p:sp>
          <p:nvSpPr>
            <p:cNvPr id="516" name="Google Shape;516;p73"/>
            <p:cNvSpPr/>
            <p:nvPr/>
          </p:nvSpPr>
          <p:spPr>
            <a:xfrm>
              <a:off x="7012100" y="4779830"/>
              <a:ext cx="20244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17" name="Google Shape;517;p73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7085355" y="4815390"/>
              <a:ext cx="1894550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ank">
  <p:cSld name="DEFAULT_1_1"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9" name="Google Shape;519;p74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20" name="Google Shape;520;p74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1" name="Google Shape;521;p7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ank green">
  <p:cSld name="4_Custom Layout_4">
    <p:spTree>
      <p:nvGrpSpPr>
        <p:cNvPr id="522" name="Shape 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3" name="Google Shape;523;p75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24" name="Google Shape;524;p75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25" name="Google Shape;525;p7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526" name="Google Shape;526;p75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ank blue">
  <p:cSld name="4_Custom Layout_1_1_1">
    <p:spTree>
      <p:nvGrpSpPr>
        <p:cNvPr id="527" name="Shape 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8" name="Google Shape;528;p76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29" name="Google Shape;529;p76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30" name="Google Shape;530;p76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1" name="Google Shape;531;p7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green alt layout">
  <p:cSld name="1_sample slide - plain_1_3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77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4" name="Google Shape;534;p77"/>
          <p:cNvSpPr txBox="1"/>
          <p:nvPr>
            <p:ph idx="1" type="subTitle"/>
          </p:nvPr>
        </p:nvSpPr>
        <p:spPr>
          <a:xfrm>
            <a:off x="462200" y="1036750"/>
            <a:ext cx="22746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b="1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35" name="Google Shape;535;p77"/>
          <p:cNvSpPr txBox="1"/>
          <p:nvPr>
            <p:ph idx="2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536" name="Google Shape;536;p77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37" name="Google Shape;537;p77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38" name="Google Shape;538;p7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39" name="Google Shape;539;p77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green alt layout 2">
  <p:cSld name="1_sample slide - plain_1_3_1"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p78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2" name="Google Shape;542;p78"/>
          <p:cNvSpPr txBox="1"/>
          <p:nvPr>
            <p:ph idx="1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543" name="Google Shape;543;p78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44" name="Google Shape;544;p78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45" name="Google Shape;545;p7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46" name="Google Shape;546;p78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47" name="Google Shape;547;p78"/>
          <p:cNvSpPr txBox="1"/>
          <p:nvPr>
            <p:ph idx="2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48" name="Google Shape;548;p78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green team layout">
  <p:cSld name="1_sample slide - plain_1_3_1_1">
    <p:spTree>
      <p:nvGrpSpPr>
        <p:cNvPr id="549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Google Shape;550;p79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1" name="Google Shape;551;p79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52" name="Google Shape;552;p79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53" name="Google Shape;553;p7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54" name="Google Shape;554;p79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D9EAD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55" name="Google Shape;555;p79"/>
          <p:cNvSpPr/>
          <p:nvPr>
            <p:ph idx="2" type="pic"/>
          </p:nvPr>
        </p:nvSpPr>
        <p:spPr>
          <a:xfrm>
            <a:off x="401017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56" name="Google Shape;556;p79"/>
          <p:cNvSpPr/>
          <p:nvPr>
            <p:ph idx="3" type="pic"/>
          </p:nvPr>
        </p:nvSpPr>
        <p:spPr>
          <a:xfrm>
            <a:off x="401017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57" name="Google Shape;557;p79"/>
          <p:cNvSpPr/>
          <p:nvPr>
            <p:ph idx="4" type="pic"/>
          </p:nvPr>
        </p:nvSpPr>
        <p:spPr>
          <a:xfrm>
            <a:off x="7371888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58" name="Google Shape;558;p79"/>
          <p:cNvSpPr/>
          <p:nvPr>
            <p:ph idx="5" type="pic"/>
          </p:nvPr>
        </p:nvSpPr>
        <p:spPr>
          <a:xfrm>
            <a:off x="7371888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59" name="Google Shape;559;p79"/>
          <p:cNvSpPr/>
          <p:nvPr>
            <p:ph idx="6" type="pic"/>
          </p:nvPr>
        </p:nvSpPr>
        <p:spPr>
          <a:xfrm>
            <a:off x="568972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60" name="Google Shape;560;p79"/>
          <p:cNvSpPr/>
          <p:nvPr>
            <p:ph idx="7" type="pic"/>
          </p:nvPr>
        </p:nvSpPr>
        <p:spPr>
          <a:xfrm>
            <a:off x="568972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61" name="Google Shape;561;p79"/>
          <p:cNvSpPr txBox="1"/>
          <p:nvPr>
            <p:ph type="title"/>
          </p:nvPr>
        </p:nvSpPr>
        <p:spPr>
          <a:xfrm>
            <a:off x="393930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62" name="Google Shape;562;p79"/>
          <p:cNvSpPr txBox="1"/>
          <p:nvPr>
            <p:ph idx="8" type="title"/>
          </p:nvPr>
        </p:nvSpPr>
        <p:spPr>
          <a:xfrm>
            <a:off x="7301013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63" name="Google Shape;563;p79"/>
          <p:cNvSpPr txBox="1"/>
          <p:nvPr>
            <p:ph idx="9" type="title"/>
          </p:nvPr>
        </p:nvSpPr>
        <p:spPr>
          <a:xfrm>
            <a:off x="561885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64" name="Google Shape;564;p79"/>
          <p:cNvSpPr txBox="1"/>
          <p:nvPr>
            <p:ph idx="1" type="subTitle"/>
          </p:nvPr>
        </p:nvSpPr>
        <p:spPr>
          <a:xfrm>
            <a:off x="394191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65" name="Google Shape;565;p79"/>
          <p:cNvSpPr txBox="1"/>
          <p:nvPr>
            <p:ph idx="13" type="subTitle"/>
          </p:nvPr>
        </p:nvSpPr>
        <p:spPr>
          <a:xfrm>
            <a:off x="7303625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66" name="Google Shape;566;p79"/>
          <p:cNvSpPr txBox="1"/>
          <p:nvPr>
            <p:ph idx="14" type="subTitle"/>
          </p:nvPr>
        </p:nvSpPr>
        <p:spPr>
          <a:xfrm>
            <a:off x="562146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67" name="Google Shape;567;p79"/>
          <p:cNvSpPr txBox="1"/>
          <p:nvPr>
            <p:ph idx="15" type="subTitle"/>
          </p:nvPr>
        </p:nvSpPr>
        <p:spPr>
          <a:xfrm>
            <a:off x="394191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68" name="Google Shape;568;p79"/>
          <p:cNvSpPr txBox="1"/>
          <p:nvPr>
            <p:ph idx="16" type="subTitle"/>
          </p:nvPr>
        </p:nvSpPr>
        <p:spPr>
          <a:xfrm>
            <a:off x="7303625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69" name="Google Shape;569;p79"/>
          <p:cNvSpPr txBox="1"/>
          <p:nvPr>
            <p:ph idx="17" type="subTitle"/>
          </p:nvPr>
        </p:nvSpPr>
        <p:spPr>
          <a:xfrm>
            <a:off x="562146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70" name="Google Shape;570;p79"/>
          <p:cNvSpPr txBox="1"/>
          <p:nvPr>
            <p:ph idx="18" type="title"/>
          </p:nvPr>
        </p:nvSpPr>
        <p:spPr>
          <a:xfrm>
            <a:off x="393930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71" name="Google Shape;571;p79"/>
          <p:cNvSpPr txBox="1"/>
          <p:nvPr>
            <p:ph idx="19" type="title"/>
          </p:nvPr>
        </p:nvSpPr>
        <p:spPr>
          <a:xfrm>
            <a:off x="7301013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72" name="Google Shape;572;p79"/>
          <p:cNvSpPr txBox="1"/>
          <p:nvPr>
            <p:ph idx="20" type="title"/>
          </p:nvPr>
        </p:nvSpPr>
        <p:spPr>
          <a:xfrm>
            <a:off x="561885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573" name="Google Shape;573;p79"/>
          <p:cNvSpPr txBox="1"/>
          <p:nvPr>
            <p:ph idx="21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74" name="Google Shape;574;p79"/>
          <p:cNvSpPr txBox="1"/>
          <p:nvPr>
            <p:ph idx="22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ue alt layout">
  <p:cSld name="1_sample slide - plain_1_1_2">
    <p:spTree>
      <p:nvGrpSpPr>
        <p:cNvPr id="575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6" name="Google Shape;576;p80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7" name="Google Shape;577;p80"/>
          <p:cNvSpPr txBox="1"/>
          <p:nvPr>
            <p:ph idx="1" type="subTitle"/>
          </p:nvPr>
        </p:nvSpPr>
        <p:spPr>
          <a:xfrm>
            <a:off x="462200" y="1036750"/>
            <a:ext cx="2274600" cy="2559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"/>
              <a:buNone/>
              <a:defRPr b="1" sz="24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Lato"/>
              <a:buNone/>
              <a:defRPr b="1" sz="18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78" name="Google Shape;578;p80"/>
          <p:cNvSpPr txBox="1"/>
          <p:nvPr>
            <p:ph idx="2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579" name="Google Shape;579;p80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80" name="Google Shape;580;p80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1" name="Google Shape;581;p80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82" name="Google Shape;582;p80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ue alt layout 2">
  <p:cSld name="1_sample slide - plain_1_1_2_1"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1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1"/>
          <p:cNvSpPr txBox="1"/>
          <p:nvPr>
            <p:ph idx="1" type="subTitle"/>
          </p:nvPr>
        </p:nvSpPr>
        <p:spPr>
          <a:xfrm>
            <a:off x="3804975" y="637850"/>
            <a:ext cx="4863000" cy="350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200"/>
              <a:buFont typeface="Lato"/>
              <a:buNone/>
              <a:defRPr sz="12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586" name="Google Shape;586;p81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87" name="Google Shape;587;p81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88" name="Google Shape;588;p81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89" name="Google Shape;589;p81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0" name="Google Shape;590;p81"/>
          <p:cNvSpPr txBox="1"/>
          <p:nvPr>
            <p:ph idx="2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591" name="Google Shape;591;p81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ue team layout">
  <p:cSld name="1_sample slide - plain_1_1_2_1_1">
    <p:spTree>
      <p:nvGrpSpPr>
        <p:cNvPr id="592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82"/>
          <p:cNvSpPr/>
          <p:nvPr/>
        </p:nvSpPr>
        <p:spPr>
          <a:xfrm>
            <a:off x="3194325" y="0"/>
            <a:ext cx="5949600" cy="46689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5"/>
              <a:buFont typeface="Arial"/>
              <a:buNone/>
            </a:pPr>
            <a:r>
              <a:t/>
            </a:r>
            <a:endParaRPr b="0" i="0" sz="525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94" name="Google Shape;594;p82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595" name="Google Shape;595;p82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596" name="Google Shape;596;p82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597" name="Google Shape;597;p82"/>
          <p:cNvCxnSpPr/>
          <p:nvPr/>
        </p:nvCxnSpPr>
        <p:spPr>
          <a:xfrm>
            <a:off x="3207075" y="0"/>
            <a:ext cx="0" cy="4667400"/>
          </a:xfrm>
          <a:prstGeom prst="straightConnector1">
            <a:avLst/>
          </a:prstGeom>
          <a:noFill/>
          <a:ln cap="flat" cmpd="sng" w="9525">
            <a:solidFill>
              <a:srgbClr val="CFE2F3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98" name="Google Shape;598;p82"/>
          <p:cNvSpPr/>
          <p:nvPr>
            <p:ph idx="2" type="pic"/>
          </p:nvPr>
        </p:nvSpPr>
        <p:spPr>
          <a:xfrm>
            <a:off x="401017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599" name="Google Shape;599;p82"/>
          <p:cNvSpPr/>
          <p:nvPr>
            <p:ph idx="3" type="pic"/>
          </p:nvPr>
        </p:nvSpPr>
        <p:spPr>
          <a:xfrm>
            <a:off x="401017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600" name="Google Shape;600;p82"/>
          <p:cNvSpPr/>
          <p:nvPr>
            <p:ph idx="4" type="pic"/>
          </p:nvPr>
        </p:nvSpPr>
        <p:spPr>
          <a:xfrm>
            <a:off x="7371888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601" name="Google Shape;601;p82"/>
          <p:cNvSpPr/>
          <p:nvPr>
            <p:ph idx="5" type="pic"/>
          </p:nvPr>
        </p:nvSpPr>
        <p:spPr>
          <a:xfrm>
            <a:off x="7371888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602" name="Google Shape;602;p82"/>
          <p:cNvSpPr/>
          <p:nvPr>
            <p:ph idx="6" type="pic"/>
          </p:nvPr>
        </p:nvSpPr>
        <p:spPr>
          <a:xfrm>
            <a:off x="5689725" y="329450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603" name="Google Shape;603;p82"/>
          <p:cNvSpPr/>
          <p:nvPr>
            <p:ph idx="7" type="pic"/>
          </p:nvPr>
        </p:nvSpPr>
        <p:spPr>
          <a:xfrm>
            <a:off x="5689725" y="2578825"/>
            <a:ext cx="1100400" cy="1080600"/>
          </a:xfrm>
          <a:prstGeom prst="rect">
            <a:avLst/>
          </a:prstGeom>
          <a:noFill/>
          <a:ln>
            <a:noFill/>
          </a:ln>
        </p:spPr>
      </p:sp>
      <p:sp>
        <p:nvSpPr>
          <p:cNvPr id="604" name="Google Shape;604;p82"/>
          <p:cNvSpPr txBox="1"/>
          <p:nvPr>
            <p:ph type="title"/>
          </p:nvPr>
        </p:nvSpPr>
        <p:spPr>
          <a:xfrm>
            <a:off x="393930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605" name="Google Shape;605;p82"/>
          <p:cNvSpPr txBox="1"/>
          <p:nvPr>
            <p:ph idx="8" type="title"/>
          </p:nvPr>
        </p:nvSpPr>
        <p:spPr>
          <a:xfrm>
            <a:off x="7301013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606" name="Google Shape;606;p82"/>
          <p:cNvSpPr txBox="1"/>
          <p:nvPr>
            <p:ph idx="9" type="title"/>
          </p:nvPr>
        </p:nvSpPr>
        <p:spPr>
          <a:xfrm>
            <a:off x="5618850" y="1410050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607" name="Google Shape;607;p82"/>
          <p:cNvSpPr txBox="1"/>
          <p:nvPr>
            <p:ph idx="1" type="subTitle"/>
          </p:nvPr>
        </p:nvSpPr>
        <p:spPr>
          <a:xfrm>
            <a:off x="394191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8" name="Google Shape;608;p82"/>
          <p:cNvSpPr txBox="1"/>
          <p:nvPr>
            <p:ph idx="13" type="subTitle"/>
          </p:nvPr>
        </p:nvSpPr>
        <p:spPr>
          <a:xfrm>
            <a:off x="7303625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09" name="Google Shape;609;p82"/>
          <p:cNvSpPr txBox="1"/>
          <p:nvPr>
            <p:ph idx="14" type="subTitle"/>
          </p:nvPr>
        </p:nvSpPr>
        <p:spPr>
          <a:xfrm>
            <a:off x="5621463" y="1686556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10" name="Google Shape;610;p82"/>
          <p:cNvSpPr txBox="1"/>
          <p:nvPr>
            <p:ph idx="15" type="subTitle"/>
          </p:nvPr>
        </p:nvSpPr>
        <p:spPr>
          <a:xfrm>
            <a:off x="394191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11" name="Google Shape;611;p82"/>
          <p:cNvSpPr txBox="1"/>
          <p:nvPr>
            <p:ph idx="16" type="subTitle"/>
          </p:nvPr>
        </p:nvSpPr>
        <p:spPr>
          <a:xfrm>
            <a:off x="7303625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12" name="Google Shape;612;p82"/>
          <p:cNvSpPr txBox="1"/>
          <p:nvPr>
            <p:ph idx="17" type="subTitle"/>
          </p:nvPr>
        </p:nvSpPr>
        <p:spPr>
          <a:xfrm>
            <a:off x="5621463" y="3935931"/>
            <a:ext cx="1236900" cy="45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000"/>
              <a:buFont typeface="Lato"/>
              <a:buNone/>
              <a:defRPr sz="1000">
                <a:latin typeface="Lato"/>
                <a:ea typeface="Lato"/>
                <a:cs typeface="Lato"/>
                <a:sym typeface="Lato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300"/>
              <a:buFont typeface="Lato"/>
              <a:buNone/>
              <a:defRPr sz="13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13" name="Google Shape;613;p82"/>
          <p:cNvSpPr txBox="1"/>
          <p:nvPr>
            <p:ph idx="18" type="title"/>
          </p:nvPr>
        </p:nvSpPr>
        <p:spPr>
          <a:xfrm>
            <a:off x="393930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614" name="Google Shape;614;p82"/>
          <p:cNvSpPr txBox="1"/>
          <p:nvPr>
            <p:ph idx="19" type="title"/>
          </p:nvPr>
        </p:nvSpPr>
        <p:spPr>
          <a:xfrm>
            <a:off x="7301013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615" name="Google Shape;615;p82"/>
          <p:cNvSpPr txBox="1"/>
          <p:nvPr>
            <p:ph idx="20" type="title"/>
          </p:nvPr>
        </p:nvSpPr>
        <p:spPr>
          <a:xfrm>
            <a:off x="5618850" y="3659425"/>
            <a:ext cx="1236900" cy="321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 Black"/>
              <a:buNone/>
              <a:defRPr sz="12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1500"/>
              <a:buFont typeface="Lato Black"/>
              <a:buNone/>
              <a:defRPr sz="15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616" name="Google Shape;616;p82"/>
          <p:cNvSpPr txBox="1"/>
          <p:nvPr>
            <p:ph idx="21" type="subTitle"/>
          </p:nvPr>
        </p:nvSpPr>
        <p:spPr>
          <a:xfrm>
            <a:off x="462225" y="624075"/>
            <a:ext cx="22746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17" name="Google Shape;617;p82"/>
          <p:cNvSpPr txBox="1"/>
          <p:nvPr>
            <p:ph idx="22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ue 3up">
  <p:cSld name="4_Custom Layout_2_3">
    <p:spTree>
      <p:nvGrpSpPr>
        <p:cNvPr id="618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" name="Google Shape;619;p83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20" name="Google Shape;620;p83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621" name="Google Shape;621;p83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22" name="Google Shape;622;p83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3" name="Google Shape;623;p83"/>
          <p:cNvSpPr/>
          <p:nvPr/>
        </p:nvSpPr>
        <p:spPr>
          <a:xfrm>
            <a:off x="34036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4" name="Google Shape;624;p83"/>
          <p:cNvSpPr/>
          <p:nvPr/>
        </p:nvSpPr>
        <p:spPr>
          <a:xfrm>
            <a:off x="61168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5" name="Google Shape;625;p83"/>
          <p:cNvSpPr/>
          <p:nvPr/>
        </p:nvSpPr>
        <p:spPr>
          <a:xfrm>
            <a:off x="690457" y="1233625"/>
            <a:ext cx="2336700" cy="272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6" name="Google Shape;626;p83"/>
          <p:cNvSpPr txBox="1"/>
          <p:nvPr>
            <p:ph type="title"/>
          </p:nvPr>
        </p:nvSpPr>
        <p:spPr>
          <a:xfrm>
            <a:off x="770700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7" name="Google Shape;627;p83"/>
          <p:cNvSpPr txBox="1"/>
          <p:nvPr>
            <p:ph idx="1" type="body"/>
          </p:nvPr>
        </p:nvSpPr>
        <p:spPr>
          <a:xfrm>
            <a:off x="777375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28" name="Google Shape;628;p83"/>
          <p:cNvSpPr txBox="1"/>
          <p:nvPr>
            <p:ph idx="2" type="title"/>
          </p:nvPr>
        </p:nvSpPr>
        <p:spPr>
          <a:xfrm>
            <a:off x="3480563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9" name="Google Shape;629;p83"/>
          <p:cNvSpPr txBox="1"/>
          <p:nvPr>
            <p:ph idx="3" type="body"/>
          </p:nvPr>
        </p:nvSpPr>
        <p:spPr>
          <a:xfrm>
            <a:off x="3487238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30" name="Google Shape;630;p83"/>
          <p:cNvSpPr txBox="1"/>
          <p:nvPr>
            <p:ph idx="4" type="title"/>
          </p:nvPr>
        </p:nvSpPr>
        <p:spPr>
          <a:xfrm>
            <a:off x="6190413" y="1430150"/>
            <a:ext cx="21762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1" name="Google Shape;631;p83"/>
          <p:cNvSpPr txBox="1"/>
          <p:nvPr>
            <p:ph idx="5" type="body"/>
          </p:nvPr>
        </p:nvSpPr>
        <p:spPr>
          <a:xfrm>
            <a:off x="6197088" y="2009950"/>
            <a:ext cx="21762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32" name="Google Shape;632;p83"/>
          <p:cNvSpPr txBox="1"/>
          <p:nvPr>
            <p:ph idx="6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ue 4up">
  <p:cSld name="4_Custom Layout_2_1_2">
    <p:spTree>
      <p:nvGrpSpPr>
        <p:cNvPr id="633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84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35" name="Google Shape;635;p84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636" name="Google Shape;636;p84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37" name="Google Shape;637;p84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38" name="Google Shape;638;p84"/>
          <p:cNvSpPr/>
          <p:nvPr/>
        </p:nvSpPr>
        <p:spPr>
          <a:xfrm>
            <a:off x="625521" y="2119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9" name="Google Shape;639;p84"/>
          <p:cNvSpPr/>
          <p:nvPr/>
        </p:nvSpPr>
        <p:spPr>
          <a:xfrm>
            <a:off x="4703696" y="2119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0" name="Google Shape;640;p84"/>
          <p:cNvSpPr/>
          <p:nvPr/>
        </p:nvSpPr>
        <p:spPr>
          <a:xfrm>
            <a:off x="625508" y="24694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1" name="Google Shape;641;p84"/>
          <p:cNvSpPr/>
          <p:nvPr/>
        </p:nvSpPr>
        <p:spPr>
          <a:xfrm>
            <a:off x="4703683" y="2469425"/>
            <a:ext cx="38148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2" name="Google Shape;642;p84"/>
          <p:cNvSpPr txBox="1"/>
          <p:nvPr>
            <p:ph type="title"/>
          </p:nvPr>
        </p:nvSpPr>
        <p:spPr>
          <a:xfrm>
            <a:off x="717625" y="315000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3" name="Google Shape;643;p84"/>
          <p:cNvSpPr txBox="1"/>
          <p:nvPr>
            <p:ph idx="2" type="title"/>
          </p:nvPr>
        </p:nvSpPr>
        <p:spPr>
          <a:xfrm>
            <a:off x="4795800" y="315000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4" name="Google Shape;644;p84"/>
          <p:cNvSpPr txBox="1"/>
          <p:nvPr>
            <p:ph idx="3" type="title"/>
          </p:nvPr>
        </p:nvSpPr>
        <p:spPr>
          <a:xfrm>
            <a:off x="717625" y="2576077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5" name="Google Shape;645;p84"/>
          <p:cNvSpPr txBox="1"/>
          <p:nvPr>
            <p:ph idx="4" type="title"/>
          </p:nvPr>
        </p:nvSpPr>
        <p:spPr>
          <a:xfrm>
            <a:off x="4795800" y="2576077"/>
            <a:ext cx="36306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6" name="Google Shape;646;p84"/>
          <p:cNvSpPr txBox="1"/>
          <p:nvPr>
            <p:ph idx="1" type="body"/>
          </p:nvPr>
        </p:nvSpPr>
        <p:spPr>
          <a:xfrm>
            <a:off x="717625" y="898050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47" name="Google Shape;647;p84"/>
          <p:cNvSpPr txBox="1"/>
          <p:nvPr>
            <p:ph idx="5" type="body"/>
          </p:nvPr>
        </p:nvSpPr>
        <p:spPr>
          <a:xfrm>
            <a:off x="4795750" y="898050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48" name="Google Shape;648;p84"/>
          <p:cNvSpPr txBox="1"/>
          <p:nvPr>
            <p:ph idx="6" type="body"/>
          </p:nvPr>
        </p:nvSpPr>
        <p:spPr>
          <a:xfrm>
            <a:off x="717625" y="3151892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49" name="Google Shape;649;p84"/>
          <p:cNvSpPr txBox="1"/>
          <p:nvPr>
            <p:ph idx="7" type="body"/>
          </p:nvPr>
        </p:nvSpPr>
        <p:spPr>
          <a:xfrm>
            <a:off x="4795750" y="3151892"/>
            <a:ext cx="36306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blue 6up 1">
  <p:cSld name="4_Custom Layout_2_1_2_1">
    <p:spTree>
      <p:nvGrpSpPr>
        <p:cNvPr id="650" name="Shape 6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1" name="Google Shape;651;p85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652" name="Google Shape;652;p85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53" name="Google Shape;653;p85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4" name="Google Shape;654;p85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rgbClr val="ECFA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57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5" name="Google Shape;655;p85"/>
          <p:cNvSpPr/>
          <p:nvPr/>
        </p:nvSpPr>
        <p:spPr>
          <a:xfrm>
            <a:off x="625500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6" name="Google Shape;656;p85"/>
          <p:cNvSpPr/>
          <p:nvPr/>
        </p:nvSpPr>
        <p:spPr>
          <a:xfrm>
            <a:off x="625508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7" name="Google Shape;657;p85"/>
          <p:cNvSpPr txBox="1"/>
          <p:nvPr>
            <p:ph type="title"/>
          </p:nvPr>
        </p:nvSpPr>
        <p:spPr>
          <a:xfrm>
            <a:off x="717625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8" name="Google Shape;658;p85"/>
          <p:cNvSpPr txBox="1"/>
          <p:nvPr>
            <p:ph idx="2" type="title"/>
          </p:nvPr>
        </p:nvSpPr>
        <p:spPr>
          <a:xfrm>
            <a:off x="717625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59" name="Google Shape;659;p85"/>
          <p:cNvSpPr txBox="1"/>
          <p:nvPr>
            <p:ph idx="1" type="body"/>
          </p:nvPr>
        </p:nvSpPr>
        <p:spPr>
          <a:xfrm>
            <a:off x="717625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60" name="Google Shape;660;p85"/>
          <p:cNvSpPr txBox="1"/>
          <p:nvPr>
            <p:ph idx="3" type="body"/>
          </p:nvPr>
        </p:nvSpPr>
        <p:spPr>
          <a:xfrm>
            <a:off x="717625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61" name="Google Shape;661;p85"/>
          <p:cNvSpPr/>
          <p:nvPr/>
        </p:nvSpPr>
        <p:spPr>
          <a:xfrm>
            <a:off x="3337574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2" name="Google Shape;662;p85"/>
          <p:cNvSpPr/>
          <p:nvPr/>
        </p:nvSpPr>
        <p:spPr>
          <a:xfrm>
            <a:off x="3337566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85"/>
          <p:cNvSpPr/>
          <p:nvPr/>
        </p:nvSpPr>
        <p:spPr>
          <a:xfrm>
            <a:off x="6049639" y="2032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4" name="Google Shape;664;p85"/>
          <p:cNvSpPr/>
          <p:nvPr/>
        </p:nvSpPr>
        <p:spPr>
          <a:xfrm>
            <a:off x="6049631" y="2460725"/>
            <a:ext cx="2468700" cy="2001300"/>
          </a:xfrm>
          <a:prstGeom prst="roundRect">
            <a:avLst>
              <a:gd fmla="val 3130" name="adj"/>
            </a:avLst>
          </a:prstGeom>
          <a:solidFill>
            <a:srgbClr val="FFFFFF"/>
          </a:solidFill>
          <a:ln>
            <a:noFill/>
          </a:ln>
          <a:effectLst>
            <a:outerShdw blurRad="57150" rotWithShape="0" algn="bl" dir="5400000" dist="19050">
              <a:srgbClr val="000000">
                <a:alpha val="25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5" name="Google Shape;665;p85"/>
          <p:cNvSpPr txBox="1"/>
          <p:nvPr/>
        </p:nvSpPr>
        <p:spPr>
          <a:xfrm>
            <a:off x="343266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666" name="Google Shape;666;p85"/>
          <p:cNvSpPr txBox="1"/>
          <p:nvPr/>
        </p:nvSpPr>
        <p:spPr>
          <a:xfrm>
            <a:off x="343266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7" name="Google Shape;667;p85"/>
          <p:cNvSpPr txBox="1"/>
          <p:nvPr/>
        </p:nvSpPr>
        <p:spPr>
          <a:xfrm>
            <a:off x="614771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rgbClr val="22222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668" name="Google Shape;668;p85"/>
          <p:cNvSpPr txBox="1"/>
          <p:nvPr/>
        </p:nvSpPr>
        <p:spPr>
          <a:xfrm>
            <a:off x="614771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222222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69" name="Google Shape;669;p85"/>
          <p:cNvSpPr txBox="1"/>
          <p:nvPr>
            <p:ph idx="4" type="title"/>
          </p:nvPr>
        </p:nvSpPr>
        <p:spPr>
          <a:xfrm>
            <a:off x="614771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0" name="Google Shape;670;p85"/>
          <p:cNvSpPr txBox="1"/>
          <p:nvPr>
            <p:ph idx="5" type="body"/>
          </p:nvPr>
        </p:nvSpPr>
        <p:spPr>
          <a:xfrm>
            <a:off x="614771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71" name="Google Shape;671;p85"/>
          <p:cNvSpPr txBox="1"/>
          <p:nvPr>
            <p:ph idx="6" type="title"/>
          </p:nvPr>
        </p:nvSpPr>
        <p:spPr>
          <a:xfrm>
            <a:off x="6147713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2" name="Google Shape;672;p85"/>
          <p:cNvSpPr txBox="1"/>
          <p:nvPr>
            <p:ph idx="7" type="body"/>
          </p:nvPr>
        </p:nvSpPr>
        <p:spPr>
          <a:xfrm>
            <a:off x="6147713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73" name="Google Shape;673;p85"/>
          <p:cNvSpPr txBox="1"/>
          <p:nvPr>
            <p:ph idx="8" type="title"/>
          </p:nvPr>
        </p:nvSpPr>
        <p:spPr>
          <a:xfrm>
            <a:off x="3432663" y="315000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4" name="Google Shape;674;p85"/>
          <p:cNvSpPr txBox="1"/>
          <p:nvPr>
            <p:ph idx="9" type="title"/>
          </p:nvPr>
        </p:nvSpPr>
        <p:spPr>
          <a:xfrm>
            <a:off x="3432663" y="2576082"/>
            <a:ext cx="22785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5" name="Google Shape;675;p85"/>
          <p:cNvSpPr txBox="1"/>
          <p:nvPr>
            <p:ph idx="13" type="body"/>
          </p:nvPr>
        </p:nvSpPr>
        <p:spPr>
          <a:xfrm>
            <a:off x="3432663" y="898051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76" name="Google Shape;676;p85"/>
          <p:cNvSpPr txBox="1"/>
          <p:nvPr>
            <p:ph idx="14" type="body"/>
          </p:nvPr>
        </p:nvSpPr>
        <p:spPr>
          <a:xfrm>
            <a:off x="3432663" y="3151899"/>
            <a:ext cx="2278500" cy="127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17500" lvl="1" marL="914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17500" lvl="2" marL="1371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17500" lvl="3" marL="1828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17500" lvl="4" marL="22860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17500" lvl="5" marL="27432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17500" lvl="6" marL="32004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●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17500" lvl="7" marL="36576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○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17500" lvl="8" marL="411480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Lato"/>
              <a:buChar char="■"/>
              <a:defRPr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green 1 column">
  <p:cSld name="4_Custom Layout_1_2_4">
    <p:spTree>
      <p:nvGrpSpPr>
        <p:cNvPr id="677" name="Shape 6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8" name="Google Shape;678;p86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79" name="Google Shape;679;p86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680" name="Google Shape;680;p86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81" name="Google Shape;681;p86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82" name="Google Shape;682;p86"/>
          <p:cNvSpPr txBox="1"/>
          <p:nvPr>
            <p:ph type="title"/>
          </p:nvPr>
        </p:nvSpPr>
        <p:spPr>
          <a:xfrm>
            <a:off x="469200" y="1201550"/>
            <a:ext cx="81990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3" name="Google Shape;683;p86"/>
          <p:cNvSpPr txBox="1"/>
          <p:nvPr>
            <p:ph idx="1" type="body"/>
          </p:nvPr>
        </p:nvSpPr>
        <p:spPr>
          <a:xfrm>
            <a:off x="469200" y="1781350"/>
            <a:ext cx="81990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4" name="Google Shape;684;p86"/>
          <p:cNvSpPr txBox="1"/>
          <p:nvPr>
            <p:ph idx="2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green 2 columns">
  <p:cSld name="4_Custom Layout_1_2_4_1"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87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7" name="Google Shape;687;p87"/>
          <p:cNvSpPr txBox="1"/>
          <p:nvPr>
            <p:ph type="title"/>
          </p:nvPr>
        </p:nvSpPr>
        <p:spPr>
          <a:xfrm>
            <a:off x="469225" y="1201550"/>
            <a:ext cx="37767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8" name="Google Shape;688;p87"/>
          <p:cNvSpPr txBox="1"/>
          <p:nvPr>
            <p:ph idx="1" type="body"/>
          </p:nvPr>
        </p:nvSpPr>
        <p:spPr>
          <a:xfrm>
            <a:off x="469225" y="1781350"/>
            <a:ext cx="37767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89" name="Google Shape;689;p87"/>
          <p:cNvSpPr txBox="1"/>
          <p:nvPr>
            <p:ph idx="2" type="title"/>
          </p:nvPr>
        </p:nvSpPr>
        <p:spPr>
          <a:xfrm>
            <a:off x="4868103" y="1201550"/>
            <a:ext cx="37884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0" name="Google Shape;690;p87"/>
          <p:cNvSpPr txBox="1"/>
          <p:nvPr>
            <p:ph idx="3" type="body"/>
          </p:nvPr>
        </p:nvSpPr>
        <p:spPr>
          <a:xfrm>
            <a:off x="4868103" y="1781350"/>
            <a:ext cx="37884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91" name="Google Shape;691;p87"/>
          <p:cNvSpPr txBox="1"/>
          <p:nvPr>
            <p:ph idx="4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grpSp>
        <p:nvGrpSpPr>
          <p:cNvPr id="692" name="Google Shape;692;p87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693" name="Google Shape;693;p87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694" name="Google Shape;694;p87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green 3 columns">
  <p:cSld name="4_Custom Layout_1_2_2_2">
    <p:spTree>
      <p:nvGrpSpPr>
        <p:cNvPr id="695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p88"/>
          <p:cNvSpPr/>
          <p:nvPr/>
        </p:nvSpPr>
        <p:spPr>
          <a:xfrm>
            <a:off x="0" y="-3625"/>
            <a:ext cx="9144000" cy="46725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7" name="Google Shape;697;p88"/>
          <p:cNvSpPr txBox="1"/>
          <p:nvPr>
            <p:ph type="title"/>
          </p:nvPr>
        </p:nvSpPr>
        <p:spPr>
          <a:xfrm>
            <a:off x="469075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8" name="Google Shape;698;p88"/>
          <p:cNvSpPr txBox="1"/>
          <p:nvPr>
            <p:ph idx="1" type="body"/>
          </p:nvPr>
        </p:nvSpPr>
        <p:spPr>
          <a:xfrm>
            <a:off x="469075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699" name="Google Shape;699;p88"/>
          <p:cNvSpPr txBox="1"/>
          <p:nvPr>
            <p:ph idx="2" type="title"/>
          </p:nvPr>
        </p:nvSpPr>
        <p:spPr>
          <a:xfrm>
            <a:off x="3391564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0" name="Google Shape;700;p88"/>
          <p:cNvSpPr txBox="1"/>
          <p:nvPr>
            <p:ph idx="3" type="body"/>
          </p:nvPr>
        </p:nvSpPr>
        <p:spPr>
          <a:xfrm>
            <a:off x="3391564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01" name="Google Shape;701;p88"/>
          <p:cNvSpPr txBox="1"/>
          <p:nvPr>
            <p:ph idx="4" type="title"/>
          </p:nvPr>
        </p:nvSpPr>
        <p:spPr>
          <a:xfrm>
            <a:off x="6314038" y="1201550"/>
            <a:ext cx="2346900" cy="566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Font typeface="Lato Black"/>
              <a:buNone/>
              <a:defRPr sz="16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2" name="Google Shape;702;p88"/>
          <p:cNvSpPr txBox="1"/>
          <p:nvPr>
            <p:ph idx="5" type="body"/>
          </p:nvPr>
        </p:nvSpPr>
        <p:spPr>
          <a:xfrm>
            <a:off x="6314038" y="1781350"/>
            <a:ext cx="2346900" cy="186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304800" lvl="1" marL="914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304800" lvl="2" marL="1371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304800" lvl="3" marL="18288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304800" lvl="4" marL="22860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304800" lvl="5" marL="27432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304800" lvl="6" marL="32004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●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304800" lvl="7" marL="3657600" rtl="0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Lato"/>
              <a:buChar char="○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304800" lvl="8" marL="4114800" rtl="0">
              <a:lnSpc>
                <a:spcPct val="120000"/>
              </a:lnSpc>
              <a:spcBef>
                <a:spcPts val="1000"/>
              </a:spcBef>
              <a:spcAft>
                <a:spcPts val="1000"/>
              </a:spcAft>
              <a:buClr>
                <a:schemeClr val="lt1"/>
              </a:buClr>
              <a:buSzPts val="1200"/>
              <a:buFont typeface="Lato"/>
              <a:buChar char="■"/>
              <a:defRPr sz="12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703" name="Google Shape;703;p88"/>
          <p:cNvSpPr txBox="1"/>
          <p:nvPr>
            <p:ph idx="6" type="title"/>
          </p:nvPr>
        </p:nvSpPr>
        <p:spPr>
          <a:xfrm>
            <a:off x="469175" y="518850"/>
            <a:ext cx="8199000" cy="452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ato Black"/>
              <a:buNone/>
              <a:defRPr sz="2400">
                <a:solidFill>
                  <a:schemeClr val="lt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grpSp>
        <p:nvGrpSpPr>
          <p:cNvPr id="704" name="Google Shape;704;p88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705" name="Google Shape;705;p88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06" name="Google Shape;706;p88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text + image">
  <p:cSld name="Comparison_3"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89"/>
          <p:cNvSpPr/>
          <p:nvPr>
            <p:ph idx="2" type="pic"/>
          </p:nvPr>
        </p:nvSpPr>
        <p:spPr>
          <a:xfrm>
            <a:off x="5089175" y="697350"/>
            <a:ext cx="3291600" cy="3291600"/>
          </a:xfrm>
          <a:prstGeom prst="rect">
            <a:avLst/>
          </a:prstGeom>
          <a:noFill/>
          <a:ln>
            <a:noFill/>
          </a:ln>
        </p:spPr>
      </p:sp>
      <p:grpSp>
        <p:nvGrpSpPr>
          <p:cNvPr id="709" name="Google Shape;709;p89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710" name="Google Shape;710;p89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11" name="Google Shape;711;p89"/>
            <p:cNvPicPr preferRelativeResize="0"/>
            <p:nvPr/>
          </p:nvPicPr>
          <p:blipFill>
            <a:blip r:embed="rId2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712" name="Google Shape;712;p89"/>
          <p:cNvSpPr txBox="1"/>
          <p:nvPr>
            <p:ph idx="1" type="subTitle"/>
          </p:nvPr>
        </p:nvSpPr>
        <p:spPr>
          <a:xfrm>
            <a:off x="462225" y="700275"/>
            <a:ext cx="4282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713" name="Google Shape;713;p89"/>
          <p:cNvSpPr txBox="1"/>
          <p:nvPr>
            <p:ph idx="3" type="subTitle"/>
          </p:nvPr>
        </p:nvSpPr>
        <p:spPr>
          <a:xfrm>
            <a:off x="462225" y="2260650"/>
            <a:ext cx="42822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text + image computer">
  <p:cSld name="Master edit 3-29-16_2">
    <p:spTree>
      <p:nvGrpSpPr>
        <p:cNvPr id="714" name="Shape 7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5" name="Google Shape;715;p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837415" y="565904"/>
            <a:ext cx="6142198" cy="3682398"/>
          </a:xfrm>
          <a:prstGeom prst="rect">
            <a:avLst/>
          </a:prstGeom>
          <a:noFill/>
          <a:ln>
            <a:noFill/>
          </a:ln>
        </p:spPr>
      </p:pic>
      <p:sp>
        <p:nvSpPr>
          <p:cNvPr id="716" name="Google Shape;716;p90"/>
          <p:cNvSpPr/>
          <p:nvPr>
            <p:ph idx="2" type="pic"/>
          </p:nvPr>
        </p:nvSpPr>
        <p:spPr>
          <a:xfrm>
            <a:off x="4570425" y="856575"/>
            <a:ext cx="4675800" cy="2924100"/>
          </a:xfrm>
          <a:prstGeom prst="rect">
            <a:avLst/>
          </a:prstGeom>
          <a:noFill/>
          <a:ln>
            <a:noFill/>
          </a:ln>
        </p:spPr>
      </p:sp>
      <p:sp>
        <p:nvSpPr>
          <p:cNvPr id="717" name="Google Shape;717;p90"/>
          <p:cNvSpPr txBox="1"/>
          <p:nvPr>
            <p:ph idx="1" type="subTitle"/>
          </p:nvPr>
        </p:nvSpPr>
        <p:spPr>
          <a:xfrm>
            <a:off x="462225" y="624075"/>
            <a:ext cx="33753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718" name="Google Shape;718;p90"/>
          <p:cNvSpPr txBox="1"/>
          <p:nvPr>
            <p:ph idx="3" type="subTitle"/>
          </p:nvPr>
        </p:nvSpPr>
        <p:spPr>
          <a:xfrm>
            <a:off x="462225" y="2184450"/>
            <a:ext cx="33753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719" name="Google Shape;719;p90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720" name="Google Shape;720;p90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1" name="Google Shape;721;p90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SE text + image phone">
  <p:cSld name="Master edit 3-29-16_1_1"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3" name="Google Shape;723;p91"/>
          <p:cNvPicPr preferRelativeResize="0"/>
          <p:nvPr/>
        </p:nvPicPr>
        <p:blipFill rotWithShape="1">
          <a:blip r:embed="rId2">
            <a:alphaModFix/>
          </a:blip>
          <a:srcRect b="17858" l="0" r="0" t="0"/>
          <a:stretch/>
        </p:blipFill>
        <p:spPr>
          <a:xfrm>
            <a:off x="5342300" y="459900"/>
            <a:ext cx="2577774" cy="4211301"/>
          </a:xfrm>
          <a:prstGeom prst="rect">
            <a:avLst/>
          </a:prstGeom>
          <a:noFill/>
          <a:ln>
            <a:noFill/>
          </a:ln>
        </p:spPr>
      </p:pic>
      <p:sp>
        <p:nvSpPr>
          <p:cNvPr id="724" name="Google Shape;724;p91"/>
          <p:cNvSpPr/>
          <p:nvPr>
            <p:ph idx="2" type="pic"/>
          </p:nvPr>
        </p:nvSpPr>
        <p:spPr>
          <a:xfrm>
            <a:off x="5514350" y="604200"/>
            <a:ext cx="2232000" cy="4067100"/>
          </a:xfrm>
          <a:prstGeom prst="round2SameRect">
            <a:avLst>
              <a:gd fmla="val 11772" name="adj1"/>
              <a:gd fmla="val 0" name="adj2"/>
            </a:avLst>
          </a:prstGeom>
          <a:noFill/>
          <a:ln>
            <a:noFill/>
          </a:ln>
        </p:spPr>
      </p:sp>
      <p:sp>
        <p:nvSpPr>
          <p:cNvPr id="725" name="Google Shape;725;p91"/>
          <p:cNvSpPr txBox="1"/>
          <p:nvPr>
            <p:ph idx="1" type="subTitle"/>
          </p:nvPr>
        </p:nvSpPr>
        <p:spPr>
          <a:xfrm>
            <a:off x="462225" y="624075"/>
            <a:ext cx="4282200" cy="1428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1pPr>
            <a:lvl2pPr lvl="1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2pPr>
            <a:lvl3pPr lvl="2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3pPr>
            <a:lvl4pPr lvl="3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4pPr>
            <a:lvl5pPr lvl="4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5pPr>
            <a:lvl6pPr lvl="5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6pPr>
            <a:lvl7pPr lvl="6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7pPr>
            <a:lvl8pPr lvl="7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8pPr>
            <a:lvl9pPr lvl="8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400"/>
              <a:buFont typeface="Lato Black"/>
              <a:buNone/>
              <a:defRPr sz="2400">
                <a:latin typeface="Lato Black"/>
                <a:ea typeface="Lato Black"/>
                <a:cs typeface="Lato Black"/>
                <a:sym typeface="Lato Black"/>
              </a:defRPr>
            </a:lvl9pPr>
          </a:lstStyle>
          <a:p/>
        </p:txBody>
      </p:sp>
      <p:sp>
        <p:nvSpPr>
          <p:cNvPr id="726" name="Google Shape;726;p91"/>
          <p:cNvSpPr txBox="1"/>
          <p:nvPr>
            <p:ph idx="3" type="subTitle"/>
          </p:nvPr>
        </p:nvSpPr>
        <p:spPr>
          <a:xfrm>
            <a:off x="462225" y="2184450"/>
            <a:ext cx="4282200" cy="19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1pPr>
            <a:lvl2pPr lvl="1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2pPr>
            <a:lvl3pPr lvl="2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3pPr>
            <a:lvl4pPr lvl="3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4pPr>
            <a:lvl5pPr lvl="4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5pPr>
            <a:lvl6pPr lvl="5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6pPr>
            <a:lvl7pPr lvl="6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7pPr>
            <a:lvl8pPr lvl="7" rtl="0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8pPr>
            <a:lvl9pPr lvl="8" rtl="0">
              <a:lnSpc>
                <a:spcPct val="115000"/>
              </a:lnSpc>
              <a:spcBef>
                <a:spcPts val="1000"/>
              </a:spcBef>
              <a:spcAft>
                <a:spcPts val="1000"/>
              </a:spcAft>
              <a:buSzPts val="1400"/>
              <a:buFont typeface="Lato"/>
              <a:buNone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grpSp>
        <p:nvGrpSpPr>
          <p:cNvPr id="727" name="Google Shape;727;p91"/>
          <p:cNvGrpSpPr/>
          <p:nvPr/>
        </p:nvGrpSpPr>
        <p:grpSpPr>
          <a:xfrm>
            <a:off x="6766925" y="4779825"/>
            <a:ext cx="2269500" cy="275400"/>
            <a:chOff x="6766925" y="4779825"/>
            <a:chExt cx="2269500" cy="275400"/>
          </a:xfrm>
        </p:grpSpPr>
        <p:sp>
          <p:nvSpPr>
            <p:cNvPr id="728" name="Google Shape;728;p91"/>
            <p:cNvSpPr/>
            <p:nvPr/>
          </p:nvSpPr>
          <p:spPr>
            <a:xfrm>
              <a:off x="6766925" y="4779825"/>
              <a:ext cx="2269500" cy="2754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729" name="Google Shape;729;p9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6812602" y="4816265"/>
              <a:ext cx="2165573" cy="2054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headshot">
  <p:cSld name="Cover Main Image_1_2_1_1">
    <p:spTree>
      <p:nvGrpSpPr>
        <p:cNvPr id="730" name="Shape 7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1" name="Google Shape;731;p92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2" name="Google Shape;732;p92"/>
          <p:cNvSpPr/>
          <p:nvPr>
            <p:ph idx="2" type="pic"/>
          </p:nvPr>
        </p:nvSpPr>
        <p:spPr>
          <a:xfrm>
            <a:off x="5560250" y="1405775"/>
            <a:ext cx="2349300" cy="2349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3" name="Google Shape;733;p92"/>
          <p:cNvSpPr txBox="1"/>
          <p:nvPr>
            <p:ph idx="1" type="subTitle"/>
          </p:nvPr>
        </p:nvSpPr>
        <p:spPr>
          <a:xfrm>
            <a:off x="757300" y="1599150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headshots">
  <p:cSld name="Cover Main Image_1_2_1_1_1">
    <p:spTree>
      <p:nvGrpSpPr>
        <p:cNvPr id="734" name="Shape 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5" name="Google Shape;735;p93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6" name="Google Shape;736;p93"/>
          <p:cNvSpPr/>
          <p:nvPr>
            <p:ph idx="2" type="pic"/>
          </p:nvPr>
        </p:nvSpPr>
        <p:spPr>
          <a:xfrm>
            <a:off x="4586225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7" name="Google Shape;737;p93"/>
          <p:cNvSpPr/>
          <p:nvPr>
            <p:ph idx="3" type="pic"/>
          </p:nvPr>
        </p:nvSpPr>
        <p:spPr>
          <a:xfrm>
            <a:off x="6703800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38" name="Google Shape;738;p93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 headshots">
  <p:cSld name="Cover Main Image_1_2_1_1_1_1">
    <p:spTree>
      <p:nvGrpSpPr>
        <p:cNvPr id="739" name="Shape 7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0" name="Google Shape;740;p94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1" name="Google Shape;741;p94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742" name="Google Shape;742;p94"/>
          <p:cNvSpPr/>
          <p:nvPr>
            <p:ph idx="2" type="pic"/>
          </p:nvPr>
        </p:nvSpPr>
        <p:spPr>
          <a:xfrm>
            <a:off x="4658113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43" name="Google Shape;743;p94"/>
          <p:cNvSpPr/>
          <p:nvPr>
            <p:ph idx="3" type="pic"/>
          </p:nvPr>
        </p:nvSpPr>
        <p:spPr>
          <a:xfrm>
            <a:off x="6775688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44" name="Google Shape;744;p94"/>
          <p:cNvSpPr/>
          <p:nvPr>
            <p:ph idx="4" type="pic"/>
          </p:nvPr>
        </p:nvSpPr>
        <p:spPr>
          <a:xfrm>
            <a:off x="5674738" y="26460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headshots">
  <p:cSld name="Cover Main Image_1_2_1_1_1_1_1">
    <p:spTree>
      <p:nvGrpSpPr>
        <p:cNvPr id="745" name="Shape 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6" name="Google Shape;746;p95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7" name="Google Shape;747;p95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748" name="Google Shape;748;p95"/>
          <p:cNvSpPr/>
          <p:nvPr>
            <p:ph idx="2" type="pic"/>
          </p:nvPr>
        </p:nvSpPr>
        <p:spPr>
          <a:xfrm>
            <a:off x="4658113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49" name="Google Shape;749;p95"/>
          <p:cNvSpPr/>
          <p:nvPr>
            <p:ph idx="3" type="pic"/>
          </p:nvPr>
        </p:nvSpPr>
        <p:spPr>
          <a:xfrm>
            <a:off x="6775688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0" name="Google Shape;750;p95"/>
          <p:cNvSpPr/>
          <p:nvPr>
            <p:ph idx="4" type="pic"/>
          </p:nvPr>
        </p:nvSpPr>
        <p:spPr>
          <a:xfrm>
            <a:off x="4658113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1" name="Google Shape;751;p95"/>
          <p:cNvSpPr/>
          <p:nvPr>
            <p:ph idx="5" type="pic"/>
          </p:nvPr>
        </p:nvSpPr>
        <p:spPr>
          <a:xfrm>
            <a:off x="6775688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headshot dark green">
  <p:cSld name="Cover Main Image_1_2_1_1_2">
    <p:spTree>
      <p:nvGrpSpPr>
        <p:cNvPr id="752" name="Shape 7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3" name="Google Shape;753;p96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4" name="Google Shape;754;p96"/>
          <p:cNvSpPr/>
          <p:nvPr>
            <p:ph idx="2" type="pic"/>
          </p:nvPr>
        </p:nvSpPr>
        <p:spPr>
          <a:xfrm>
            <a:off x="5560250" y="1405775"/>
            <a:ext cx="2349300" cy="2349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5" name="Google Shape;755;p96"/>
          <p:cNvSpPr txBox="1"/>
          <p:nvPr>
            <p:ph idx="1" type="subTitle"/>
          </p:nvPr>
        </p:nvSpPr>
        <p:spPr>
          <a:xfrm>
            <a:off x="757300" y="1599150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headshots dark green">
  <p:cSld name="Cover Main Image_1_2_1_1_1_2">
    <p:spTree>
      <p:nvGrpSpPr>
        <p:cNvPr id="756" name="Shape 7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" name="Google Shape;757;p97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8" name="Google Shape;758;p97"/>
          <p:cNvSpPr/>
          <p:nvPr>
            <p:ph idx="2" type="pic"/>
          </p:nvPr>
        </p:nvSpPr>
        <p:spPr>
          <a:xfrm>
            <a:off x="4586225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59" name="Google Shape;759;p97"/>
          <p:cNvSpPr/>
          <p:nvPr>
            <p:ph idx="3" type="pic"/>
          </p:nvPr>
        </p:nvSpPr>
        <p:spPr>
          <a:xfrm>
            <a:off x="6703800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0" name="Google Shape;760;p97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3 headshots dark green">
  <p:cSld name="Cover Main Image_1_2_1_1_1_1_2">
    <p:spTree>
      <p:nvGrpSpPr>
        <p:cNvPr id="76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98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3" name="Google Shape;763;p98"/>
          <p:cNvSpPr/>
          <p:nvPr>
            <p:ph idx="2" type="pic"/>
          </p:nvPr>
        </p:nvSpPr>
        <p:spPr>
          <a:xfrm>
            <a:off x="4658113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4" name="Google Shape;764;p98"/>
          <p:cNvSpPr/>
          <p:nvPr>
            <p:ph idx="3" type="pic"/>
          </p:nvPr>
        </p:nvSpPr>
        <p:spPr>
          <a:xfrm>
            <a:off x="6775688" y="7551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65" name="Google Shape;765;p98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766" name="Google Shape;766;p98"/>
          <p:cNvSpPr/>
          <p:nvPr>
            <p:ph idx="4" type="pic"/>
          </p:nvPr>
        </p:nvSpPr>
        <p:spPr>
          <a:xfrm>
            <a:off x="5674738" y="26460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4 headshots dark green">
  <p:cSld name="Cover Main Image_1_2_1_1_1_1_1_1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99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99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  <p:sp>
        <p:nvSpPr>
          <p:cNvPr id="770" name="Google Shape;770;p99"/>
          <p:cNvSpPr/>
          <p:nvPr>
            <p:ph idx="2" type="pic"/>
          </p:nvPr>
        </p:nvSpPr>
        <p:spPr>
          <a:xfrm>
            <a:off x="4658113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71" name="Google Shape;771;p99"/>
          <p:cNvSpPr/>
          <p:nvPr>
            <p:ph idx="3" type="pic"/>
          </p:nvPr>
        </p:nvSpPr>
        <p:spPr>
          <a:xfrm>
            <a:off x="6775688" y="6789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72" name="Google Shape;772;p99"/>
          <p:cNvSpPr/>
          <p:nvPr>
            <p:ph idx="4" type="pic"/>
          </p:nvPr>
        </p:nvSpPr>
        <p:spPr>
          <a:xfrm>
            <a:off x="4658113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73" name="Google Shape;773;p99"/>
          <p:cNvSpPr/>
          <p:nvPr>
            <p:ph idx="5" type="pic"/>
          </p:nvPr>
        </p:nvSpPr>
        <p:spPr>
          <a:xfrm>
            <a:off x="6775688" y="2722200"/>
            <a:ext cx="1795500" cy="1795500"/>
          </a:xfrm>
          <a:prstGeom prst="ellipse">
            <a:avLst/>
          </a:prstGeom>
          <a:noFill/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1 headshot ultramarine">
  <p:cSld name="Cover Main Image_1_2_1_1_2_1">
    <p:spTree>
      <p:nvGrpSpPr>
        <p:cNvPr id="774" name="Shape 7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5" name="Google Shape;775;p100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6" name="Google Shape;776;p100"/>
          <p:cNvSpPr/>
          <p:nvPr>
            <p:ph idx="2" type="pic"/>
          </p:nvPr>
        </p:nvSpPr>
        <p:spPr>
          <a:xfrm>
            <a:off x="5560250" y="1405775"/>
            <a:ext cx="2349300" cy="23493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77" name="Google Shape;777;p100"/>
          <p:cNvSpPr txBox="1"/>
          <p:nvPr>
            <p:ph idx="1" type="subTitle"/>
          </p:nvPr>
        </p:nvSpPr>
        <p:spPr>
          <a:xfrm>
            <a:off x="757300" y="1599150"/>
            <a:ext cx="37725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2 headshots ultramarine">
  <p:cSld name="Cover Main Image_1_2_1_1_1_2_1">
    <p:spTree>
      <p:nvGrpSpPr>
        <p:cNvPr id="778" name="Shape 7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9" name="Google Shape;779;p101"/>
          <p:cNvSpPr/>
          <p:nvPr/>
        </p:nvSpPr>
        <p:spPr>
          <a:xfrm>
            <a:off x="-37618" y="-13025"/>
            <a:ext cx="9191100" cy="5187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0" name="Google Shape;780;p101"/>
          <p:cNvSpPr/>
          <p:nvPr>
            <p:ph idx="2" type="pic"/>
          </p:nvPr>
        </p:nvSpPr>
        <p:spPr>
          <a:xfrm>
            <a:off x="4586225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81" name="Google Shape;781;p101"/>
          <p:cNvSpPr/>
          <p:nvPr>
            <p:ph idx="3" type="pic"/>
          </p:nvPr>
        </p:nvSpPr>
        <p:spPr>
          <a:xfrm>
            <a:off x="6703800" y="1602500"/>
            <a:ext cx="1795500" cy="1795500"/>
          </a:xfrm>
          <a:prstGeom prst="ellipse">
            <a:avLst/>
          </a:prstGeom>
          <a:noFill/>
          <a:ln>
            <a:noFill/>
          </a:ln>
        </p:spPr>
      </p:sp>
      <p:sp>
        <p:nvSpPr>
          <p:cNvPr id="782" name="Google Shape;782;p101"/>
          <p:cNvSpPr txBox="1"/>
          <p:nvPr>
            <p:ph idx="1" type="subTitle"/>
          </p:nvPr>
        </p:nvSpPr>
        <p:spPr>
          <a:xfrm>
            <a:off x="757300" y="1599150"/>
            <a:ext cx="3409800" cy="194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Source Serif Pro"/>
              <a:buNone/>
              <a:defRPr sz="3200">
                <a:solidFill>
                  <a:schemeClr val="dk2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200"/>
              <a:buFont typeface="Source Serif Pro"/>
              <a:buNone/>
              <a:defRPr sz="3200">
                <a:solidFill>
                  <a:srgbClr val="FFFFFF"/>
                </a:solidFill>
                <a:latin typeface="Source Serif Pro"/>
                <a:ea typeface="Source Serif Pro"/>
                <a:cs typeface="Source Serif Pro"/>
                <a:sym typeface="Source Serif Pro"/>
              </a:defRPr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0.xml"/><Relationship Id="rId42" Type="http://schemas.openxmlformats.org/officeDocument/2006/relationships/slideLayout" Target="../slideLayouts/slideLayout52.xml"/><Relationship Id="rId41" Type="http://schemas.openxmlformats.org/officeDocument/2006/relationships/slideLayout" Target="../slideLayouts/slideLayout51.xml"/><Relationship Id="rId44" Type="http://schemas.openxmlformats.org/officeDocument/2006/relationships/slideLayout" Target="../slideLayouts/slideLayout54.xml"/><Relationship Id="rId43" Type="http://schemas.openxmlformats.org/officeDocument/2006/relationships/slideLayout" Target="../slideLayouts/slideLayout53.xml"/><Relationship Id="rId46" Type="http://schemas.openxmlformats.org/officeDocument/2006/relationships/slideLayout" Target="../slideLayouts/slideLayout56.xml"/><Relationship Id="rId45" Type="http://schemas.openxmlformats.org/officeDocument/2006/relationships/slideLayout" Target="../slideLayouts/slideLayout55.xml"/><Relationship Id="rId107" Type="http://schemas.openxmlformats.org/officeDocument/2006/relationships/slideLayout" Target="../slideLayouts/slideLayout117.xml"/><Relationship Id="rId106" Type="http://schemas.openxmlformats.org/officeDocument/2006/relationships/slideLayout" Target="../slideLayouts/slideLayout116.xml"/><Relationship Id="rId105" Type="http://schemas.openxmlformats.org/officeDocument/2006/relationships/slideLayout" Target="../slideLayouts/slideLayout115.xml"/><Relationship Id="rId104" Type="http://schemas.openxmlformats.org/officeDocument/2006/relationships/slideLayout" Target="../slideLayouts/slideLayout114.xml"/><Relationship Id="rId109" Type="http://schemas.openxmlformats.org/officeDocument/2006/relationships/slideLayout" Target="../slideLayouts/slideLayout119.xml"/><Relationship Id="rId108" Type="http://schemas.openxmlformats.org/officeDocument/2006/relationships/slideLayout" Target="../slideLayouts/slideLayout118.xml"/><Relationship Id="rId48" Type="http://schemas.openxmlformats.org/officeDocument/2006/relationships/slideLayout" Target="../slideLayouts/slideLayout58.xml"/><Relationship Id="rId47" Type="http://schemas.openxmlformats.org/officeDocument/2006/relationships/slideLayout" Target="../slideLayouts/slideLayout57.xml"/><Relationship Id="rId49" Type="http://schemas.openxmlformats.org/officeDocument/2006/relationships/slideLayout" Target="../slideLayouts/slideLayout59.xml"/><Relationship Id="rId103" Type="http://schemas.openxmlformats.org/officeDocument/2006/relationships/slideLayout" Target="../slideLayouts/slideLayout113.xml"/><Relationship Id="rId102" Type="http://schemas.openxmlformats.org/officeDocument/2006/relationships/slideLayout" Target="../slideLayouts/slideLayout112.xml"/><Relationship Id="rId101" Type="http://schemas.openxmlformats.org/officeDocument/2006/relationships/slideLayout" Target="../slideLayouts/slideLayout111.xml"/><Relationship Id="rId100" Type="http://schemas.openxmlformats.org/officeDocument/2006/relationships/slideLayout" Target="../slideLayouts/slideLayout110.xml"/><Relationship Id="rId31" Type="http://schemas.openxmlformats.org/officeDocument/2006/relationships/slideLayout" Target="../slideLayouts/slideLayout41.xml"/><Relationship Id="rId30" Type="http://schemas.openxmlformats.org/officeDocument/2006/relationships/slideLayout" Target="../slideLayouts/slideLayout40.xml"/><Relationship Id="rId33" Type="http://schemas.openxmlformats.org/officeDocument/2006/relationships/slideLayout" Target="../slideLayouts/slideLayout43.xml"/><Relationship Id="rId32" Type="http://schemas.openxmlformats.org/officeDocument/2006/relationships/slideLayout" Target="../slideLayouts/slideLayout42.xml"/><Relationship Id="rId35" Type="http://schemas.openxmlformats.org/officeDocument/2006/relationships/slideLayout" Target="../slideLayouts/slideLayout45.xml"/><Relationship Id="rId34" Type="http://schemas.openxmlformats.org/officeDocument/2006/relationships/slideLayout" Target="../slideLayouts/slideLayout44.xml"/><Relationship Id="rId37" Type="http://schemas.openxmlformats.org/officeDocument/2006/relationships/slideLayout" Target="../slideLayouts/slideLayout47.xml"/><Relationship Id="rId36" Type="http://schemas.openxmlformats.org/officeDocument/2006/relationships/slideLayout" Target="../slideLayouts/slideLayout46.xml"/><Relationship Id="rId39" Type="http://schemas.openxmlformats.org/officeDocument/2006/relationships/slideLayout" Target="../slideLayouts/slideLayout49.xml"/><Relationship Id="rId38" Type="http://schemas.openxmlformats.org/officeDocument/2006/relationships/slideLayout" Target="../slideLayouts/slideLayout48.xml"/><Relationship Id="rId20" Type="http://schemas.openxmlformats.org/officeDocument/2006/relationships/slideLayout" Target="../slideLayouts/slideLayout30.xml"/><Relationship Id="rId22" Type="http://schemas.openxmlformats.org/officeDocument/2006/relationships/slideLayout" Target="../slideLayouts/slideLayout32.xml"/><Relationship Id="rId2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34.xml"/><Relationship Id="rId23" Type="http://schemas.openxmlformats.org/officeDocument/2006/relationships/slideLayout" Target="../slideLayouts/slideLayout33.xml"/><Relationship Id="rId26" Type="http://schemas.openxmlformats.org/officeDocument/2006/relationships/slideLayout" Target="../slideLayouts/slideLayout36.xml"/><Relationship Id="rId25" Type="http://schemas.openxmlformats.org/officeDocument/2006/relationships/slideLayout" Target="../slideLayouts/slideLayout35.xml"/><Relationship Id="rId28" Type="http://schemas.openxmlformats.org/officeDocument/2006/relationships/slideLayout" Target="../slideLayouts/slideLayout38.xml"/><Relationship Id="rId27" Type="http://schemas.openxmlformats.org/officeDocument/2006/relationships/slideLayout" Target="../slideLayouts/slideLayout37.xml"/><Relationship Id="rId29" Type="http://schemas.openxmlformats.org/officeDocument/2006/relationships/slideLayout" Target="../slideLayouts/slideLayout39.xml"/><Relationship Id="rId95" Type="http://schemas.openxmlformats.org/officeDocument/2006/relationships/slideLayout" Target="../slideLayouts/slideLayout105.xml"/><Relationship Id="rId94" Type="http://schemas.openxmlformats.org/officeDocument/2006/relationships/slideLayout" Target="../slideLayouts/slideLayout104.xml"/><Relationship Id="rId97" Type="http://schemas.openxmlformats.org/officeDocument/2006/relationships/slideLayout" Target="../slideLayouts/slideLayout107.xml"/><Relationship Id="rId96" Type="http://schemas.openxmlformats.org/officeDocument/2006/relationships/slideLayout" Target="../slideLayouts/slideLayout106.xml"/><Relationship Id="rId11" Type="http://schemas.openxmlformats.org/officeDocument/2006/relationships/slideLayout" Target="../slideLayouts/slideLayout21.xml"/><Relationship Id="rId99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20.xml"/><Relationship Id="rId98" Type="http://schemas.openxmlformats.org/officeDocument/2006/relationships/slideLayout" Target="../slideLayouts/slideLayout108.xml"/><Relationship Id="rId13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2.xml"/><Relationship Id="rId91" Type="http://schemas.openxmlformats.org/officeDocument/2006/relationships/slideLayout" Target="../slideLayouts/slideLayout101.xml"/><Relationship Id="rId90" Type="http://schemas.openxmlformats.org/officeDocument/2006/relationships/slideLayout" Target="../slideLayouts/slideLayout100.xml"/><Relationship Id="rId93" Type="http://schemas.openxmlformats.org/officeDocument/2006/relationships/slideLayout" Target="../slideLayouts/slideLayout103.xml"/><Relationship Id="rId92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25.xml"/><Relationship Id="rId110" Type="http://schemas.openxmlformats.org/officeDocument/2006/relationships/theme" Target="../theme/theme1.xml"/><Relationship Id="rId14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26.xml"/><Relationship Id="rId19" Type="http://schemas.openxmlformats.org/officeDocument/2006/relationships/slideLayout" Target="../slideLayouts/slideLayout29.xml"/><Relationship Id="rId18" Type="http://schemas.openxmlformats.org/officeDocument/2006/relationships/slideLayout" Target="../slideLayouts/slideLayout28.xml"/><Relationship Id="rId84" Type="http://schemas.openxmlformats.org/officeDocument/2006/relationships/slideLayout" Target="../slideLayouts/slideLayout94.xml"/><Relationship Id="rId83" Type="http://schemas.openxmlformats.org/officeDocument/2006/relationships/slideLayout" Target="../slideLayouts/slideLayout93.xml"/><Relationship Id="rId86" Type="http://schemas.openxmlformats.org/officeDocument/2006/relationships/slideLayout" Target="../slideLayouts/slideLayout96.xml"/><Relationship Id="rId85" Type="http://schemas.openxmlformats.org/officeDocument/2006/relationships/slideLayout" Target="../slideLayouts/slideLayout95.xml"/><Relationship Id="rId88" Type="http://schemas.openxmlformats.org/officeDocument/2006/relationships/slideLayout" Target="../slideLayouts/slideLayout98.xml"/><Relationship Id="rId87" Type="http://schemas.openxmlformats.org/officeDocument/2006/relationships/slideLayout" Target="../slideLayouts/slideLayout97.xml"/><Relationship Id="rId89" Type="http://schemas.openxmlformats.org/officeDocument/2006/relationships/slideLayout" Target="../slideLayouts/slideLayout99.xml"/><Relationship Id="rId80" Type="http://schemas.openxmlformats.org/officeDocument/2006/relationships/slideLayout" Target="../slideLayouts/slideLayout90.xml"/><Relationship Id="rId82" Type="http://schemas.openxmlformats.org/officeDocument/2006/relationships/slideLayout" Target="../slideLayouts/slideLayout92.xml"/><Relationship Id="rId81" Type="http://schemas.openxmlformats.org/officeDocument/2006/relationships/slideLayout" Target="../slideLayouts/slideLayout9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2.xml"/><Relationship Id="rId3" Type="http://schemas.openxmlformats.org/officeDocument/2006/relationships/slideLayout" Target="../slideLayouts/slideLayout13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5.xml"/><Relationship Id="rId6" Type="http://schemas.openxmlformats.org/officeDocument/2006/relationships/slideLayout" Target="../slideLayouts/slideLayout16.xml"/><Relationship Id="rId7" Type="http://schemas.openxmlformats.org/officeDocument/2006/relationships/slideLayout" Target="../slideLayouts/slideLayout17.xml"/><Relationship Id="rId8" Type="http://schemas.openxmlformats.org/officeDocument/2006/relationships/slideLayout" Target="../slideLayouts/slideLayout18.xml"/><Relationship Id="rId73" Type="http://schemas.openxmlformats.org/officeDocument/2006/relationships/slideLayout" Target="../slideLayouts/slideLayout83.xml"/><Relationship Id="rId72" Type="http://schemas.openxmlformats.org/officeDocument/2006/relationships/slideLayout" Target="../slideLayouts/slideLayout82.xml"/><Relationship Id="rId75" Type="http://schemas.openxmlformats.org/officeDocument/2006/relationships/slideLayout" Target="../slideLayouts/slideLayout85.xml"/><Relationship Id="rId74" Type="http://schemas.openxmlformats.org/officeDocument/2006/relationships/slideLayout" Target="../slideLayouts/slideLayout84.xml"/><Relationship Id="rId77" Type="http://schemas.openxmlformats.org/officeDocument/2006/relationships/slideLayout" Target="../slideLayouts/slideLayout87.xml"/><Relationship Id="rId76" Type="http://schemas.openxmlformats.org/officeDocument/2006/relationships/slideLayout" Target="../slideLayouts/slideLayout86.xml"/><Relationship Id="rId79" Type="http://schemas.openxmlformats.org/officeDocument/2006/relationships/slideLayout" Target="../slideLayouts/slideLayout89.xml"/><Relationship Id="rId78" Type="http://schemas.openxmlformats.org/officeDocument/2006/relationships/slideLayout" Target="../slideLayouts/slideLayout88.xml"/><Relationship Id="rId71" Type="http://schemas.openxmlformats.org/officeDocument/2006/relationships/slideLayout" Target="../slideLayouts/slideLayout81.xml"/><Relationship Id="rId70" Type="http://schemas.openxmlformats.org/officeDocument/2006/relationships/slideLayout" Target="../slideLayouts/slideLayout80.xml"/><Relationship Id="rId62" Type="http://schemas.openxmlformats.org/officeDocument/2006/relationships/slideLayout" Target="../slideLayouts/slideLayout72.xml"/><Relationship Id="rId61" Type="http://schemas.openxmlformats.org/officeDocument/2006/relationships/slideLayout" Target="../slideLayouts/slideLayout71.xml"/><Relationship Id="rId64" Type="http://schemas.openxmlformats.org/officeDocument/2006/relationships/slideLayout" Target="../slideLayouts/slideLayout74.xml"/><Relationship Id="rId63" Type="http://schemas.openxmlformats.org/officeDocument/2006/relationships/slideLayout" Target="../slideLayouts/slideLayout73.xml"/><Relationship Id="rId66" Type="http://schemas.openxmlformats.org/officeDocument/2006/relationships/slideLayout" Target="../slideLayouts/slideLayout76.xml"/><Relationship Id="rId65" Type="http://schemas.openxmlformats.org/officeDocument/2006/relationships/slideLayout" Target="../slideLayouts/slideLayout75.xml"/><Relationship Id="rId68" Type="http://schemas.openxmlformats.org/officeDocument/2006/relationships/slideLayout" Target="../slideLayouts/slideLayout78.xml"/><Relationship Id="rId67" Type="http://schemas.openxmlformats.org/officeDocument/2006/relationships/slideLayout" Target="../slideLayouts/slideLayout77.xml"/><Relationship Id="rId60" Type="http://schemas.openxmlformats.org/officeDocument/2006/relationships/slideLayout" Target="../slideLayouts/slideLayout70.xml"/><Relationship Id="rId69" Type="http://schemas.openxmlformats.org/officeDocument/2006/relationships/slideLayout" Target="../slideLayouts/slideLayout79.xml"/><Relationship Id="rId51" Type="http://schemas.openxmlformats.org/officeDocument/2006/relationships/slideLayout" Target="../slideLayouts/slideLayout61.xml"/><Relationship Id="rId50" Type="http://schemas.openxmlformats.org/officeDocument/2006/relationships/slideLayout" Target="../slideLayouts/slideLayout60.xml"/><Relationship Id="rId53" Type="http://schemas.openxmlformats.org/officeDocument/2006/relationships/slideLayout" Target="../slideLayouts/slideLayout63.xml"/><Relationship Id="rId52" Type="http://schemas.openxmlformats.org/officeDocument/2006/relationships/slideLayout" Target="../slideLayouts/slideLayout62.xml"/><Relationship Id="rId55" Type="http://schemas.openxmlformats.org/officeDocument/2006/relationships/slideLayout" Target="../slideLayouts/slideLayout65.xml"/><Relationship Id="rId54" Type="http://schemas.openxmlformats.org/officeDocument/2006/relationships/slideLayout" Target="../slideLayouts/slideLayout64.xml"/><Relationship Id="rId57" Type="http://schemas.openxmlformats.org/officeDocument/2006/relationships/slideLayout" Target="../slideLayouts/slideLayout67.xml"/><Relationship Id="rId56" Type="http://schemas.openxmlformats.org/officeDocument/2006/relationships/slideLayout" Target="../slideLayouts/slideLayout66.xml"/><Relationship Id="rId59" Type="http://schemas.openxmlformats.org/officeDocument/2006/relationships/slideLayout" Target="../slideLayouts/slideLayout69.xml"/><Relationship Id="rId58" Type="http://schemas.openxmlformats.org/officeDocument/2006/relationships/slideLayout" Target="../slideLayouts/slideLayout6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1" name="Google Shape;51;p13"/>
          <p:cNvCxnSpPr/>
          <p:nvPr/>
        </p:nvCxnSpPr>
        <p:spPr>
          <a:xfrm rot="10800000">
            <a:off x="0" y="4678588"/>
            <a:ext cx="9144000" cy="0"/>
          </a:xfrm>
          <a:prstGeom prst="straightConnector1">
            <a:avLst/>
          </a:prstGeom>
          <a:noFill/>
          <a:ln cap="flat" cmpd="sng" w="19050">
            <a:solidFill>
              <a:srgbClr val="EFEFEF"/>
            </a:solidFill>
            <a:prstDash val="solid"/>
            <a:round/>
            <a:headEnd len="sm" w="sm" type="none"/>
            <a:tailEnd len="sm" w="sm" type="none"/>
          </a:ln>
        </p:spPr>
      </p:cxnSp>
      <p:pic>
        <p:nvPicPr>
          <p:cNvPr id="52" name="Google Shape;52;p13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7558375" y="4819649"/>
            <a:ext cx="1420500" cy="204100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2"/>
    <p:sldLayoutId id="2147483660" r:id="rId3"/>
    <p:sldLayoutId id="2147483661" r:id="rId4"/>
    <p:sldLayoutId id="2147483662" r:id="rId5"/>
    <p:sldLayoutId id="2147483663" r:id="rId6"/>
    <p:sldLayoutId id="2147483664" r:id="rId7"/>
    <p:sldLayoutId id="2147483665" r:id="rId8"/>
    <p:sldLayoutId id="2147483666" r:id="rId9"/>
    <p:sldLayoutId id="2147483667" r:id="rId10"/>
    <p:sldLayoutId id="2147483668" r:id="rId11"/>
    <p:sldLayoutId id="2147483669" r:id="rId12"/>
    <p:sldLayoutId id="2147483670" r:id="rId13"/>
    <p:sldLayoutId id="2147483671" r:id="rId14"/>
    <p:sldLayoutId id="2147483672" r:id="rId15"/>
    <p:sldLayoutId id="2147483673" r:id="rId16"/>
    <p:sldLayoutId id="2147483674" r:id="rId17"/>
    <p:sldLayoutId id="2147483675" r:id="rId18"/>
    <p:sldLayoutId id="2147483676" r:id="rId19"/>
    <p:sldLayoutId id="2147483677" r:id="rId20"/>
    <p:sldLayoutId id="2147483678" r:id="rId21"/>
    <p:sldLayoutId id="2147483679" r:id="rId22"/>
    <p:sldLayoutId id="2147483680" r:id="rId23"/>
    <p:sldLayoutId id="2147483681" r:id="rId24"/>
    <p:sldLayoutId id="2147483682" r:id="rId25"/>
    <p:sldLayoutId id="2147483683" r:id="rId26"/>
    <p:sldLayoutId id="2147483684" r:id="rId27"/>
    <p:sldLayoutId id="2147483685" r:id="rId28"/>
    <p:sldLayoutId id="2147483686" r:id="rId29"/>
    <p:sldLayoutId id="2147483687" r:id="rId30"/>
    <p:sldLayoutId id="2147483688" r:id="rId31"/>
    <p:sldLayoutId id="2147483689" r:id="rId32"/>
    <p:sldLayoutId id="2147483690" r:id="rId33"/>
    <p:sldLayoutId id="2147483691" r:id="rId34"/>
    <p:sldLayoutId id="2147483692" r:id="rId35"/>
    <p:sldLayoutId id="2147483693" r:id="rId36"/>
    <p:sldLayoutId id="2147483694" r:id="rId37"/>
    <p:sldLayoutId id="2147483695" r:id="rId38"/>
    <p:sldLayoutId id="2147483696" r:id="rId39"/>
    <p:sldLayoutId id="2147483697" r:id="rId40"/>
    <p:sldLayoutId id="2147483698" r:id="rId41"/>
    <p:sldLayoutId id="2147483699" r:id="rId42"/>
    <p:sldLayoutId id="2147483700" r:id="rId43"/>
    <p:sldLayoutId id="2147483701" r:id="rId44"/>
    <p:sldLayoutId id="2147483702" r:id="rId45"/>
    <p:sldLayoutId id="2147483703" r:id="rId46"/>
    <p:sldLayoutId id="2147483704" r:id="rId47"/>
    <p:sldLayoutId id="2147483705" r:id="rId48"/>
    <p:sldLayoutId id="2147483706" r:id="rId49"/>
    <p:sldLayoutId id="2147483707" r:id="rId50"/>
    <p:sldLayoutId id="2147483708" r:id="rId51"/>
    <p:sldLayoutId id="2147483709" r:id="rId52"/>
    <p:sldLayoutId id="2147483710" r:id="rId53"/>
    <p:sldLayoutId id="2147483711" r:id="rId54"/>
    <p:sldLayoutId id="2147483712" r:id="rId55"/>
    <p:sldLayoutId id="2147483713" r:id="rId56"/>
    <p:sldLayoutId id="2147483714" r:id="rId57"/>
    <p:sldLayoutId id="2147483715" r:id="rId58"/>
    <p:sldLayoutId id="2147483716" r:id="rId59"/>
    <p:sldLayoutId id="2147483717" r:id="rId60"/>
    <p:sldLayoutId id="2147483718" r:id="rId61"/>
    <p:sldLayoutId id="2147483719" r:id="rId62"/>
    <p:sldLayoutId id="2147483720" r:id="rId63"/>
    <p:sldLayoutId id="2147483721" r:id="rId64"/>
    <p:sldLayoutId id="2147483722" r:id="rId65"/>
    <p:sldLayoutId id="2147483723" r:id="rId66"/>
    <p:sldLayoutId id="2147483724" r:id="rId67"/>
    <p:sldLayoutId id="2147483725" r:id="rId68"/>
    <p:sldLayoutId id="2147483726" r:id="rId69"/>
    <p:sldLayoutId id="2147483727" r:id="rId70"/>
    <p:sldLayoutId id="2147483728" r:id="rId71"/>
    <p:sldLayoutId id="2147483729" r:id="rId72"/>
    <p:sldLayoutId id="2147483730" r:id="rId73"/>
    <p:sldLayoutId id="2147483731" r:id="rId74"/>
    <p:sldLayoutId id="2147483732" r:id="rId75"/>
    <p:sldLayoutId id="2147483733" r:id="rId76"/>
    <p:sldLayoutId id="2147483734" r:id="rId77"/>
    <p:sldLayoutId id="2147483735" r:id="rId78"/>
    <p:sldLayoutId id="2147483736" r:id="rId79"/>
    <p:sldLayoutId id="2147483737" r:id="rId80"/>
    <p:sldLayoutId id="2147483738" r:id="rId81"/>
    <p:sldLayoutId id="2147483739" r:id="rId82"/>
    <p:sldLayoutId id="2147483740" r:id="rId83"/>
    <p:sldLayoutId id="2147483741" r:id="rId84"/>
    <p:sldLayoutId id="2147483742" r:id="rId85"/>
    <p:sldLayoutId id="2147483743" r:id="rId86"/>
    <p:sldLayoutId id="2147483744" r:id="rId87"/>
    <p:sldLayoutId id="2147483745" r:id="rId88"/>
    <p:sldLayoutId id="2147483746" r:id="rId89"/>
    <p:sldLayoutId id="2147483747" r:id="rId90"/>
    <p:sldLayoutId id="2147483748" r:id="rId91"/>
    <p:sldLayoutId id="2147483749" r:id="rId92"/>
    <p:sldLayoutId id="2147483750" r:id="rId93"/>
    <p:sldLayoutId id="2147483751" r:id="rId94"/>
    <p:sldLayoutId id="2147483752" r:id="rId95"/>
    <p:sldLayoutId id="2147483753" r:id="rId96"/>
    <p:sldLayoutId id="2147483754" r:id="rId97"/>
    <p:sldLayoutId id="2147483755" r:id="rId98"/>
    <p:sldLayoutId id="2147483756" r:id="rId99"/>
    <p:sldLayoutId id="2147483757" r:id="rId100"/>
    <p:sldLayoutId id="2147483758" r:id="rId101"/>
    <p:sldLayoutId id="2147483759" r:id="rId102"/>
    <p:sldLayoutId id="2147483760" r:id="rId103"/>
    <p:sldLayoutId id="2147483761" r:id="rId104"/>
    <p:sldLayoutId id="2147483762" r:id="rId105"/>
    <p:sldLayoutId id="2147483763" r:id="rId106"/>
    <p:sldLayoutId id="2147483764" r:id="rId107"/>
    <p:sldLayoutId id="2147483765" r:id="rId108"/>
    <p:sldLayoutId id="2147483766" r:id="rId10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jpg"/><Relationship Id="rId4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0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1" name="Shape 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2" name="Google Shape;932;p122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175"/>
            <a:ext cx="9144000" cy="5143500"/>
          </a:xfrm>
          <a:prstGeom prst="rect">
            <a:avLst/>
          </a:prstGeom>
        </p:spPr>
      </p:pic>
      <p:sp>
        <p:nvSpPr>
          <p:cNvPr id="933" name="Google Shape;933;p122"/>
          <p:cNvSpPr txBox="1"/>
          <p:nvPr>
            <p:ph idx="1" type="subTitle"/>
          </p:nvPr>
        </p:nvSpPr>
        <p:spPr>
          <a:xfrm>
            <a:off x="492425" y="367275"/>
            <a:ext cx="3219600" cy="442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Solutions For Families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Source Serif Pro"/>
                <a:ea typeface="Source Serif Pro"/>
                <a:cs typeface="Source Serif Pro"/>
                <a:sym typeface="Source Serif Pro"/>
              </a:rPr>
              <a:t>Holly Grosshans,</a:t>
            </a:r>
            <a:endParaRPr sz="2500"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Source Serif Pro"/>
                <a:ea typeface="Source Serif Pro"/>
                <a:cs typeface="Source Serif Pro"/>
                <a:sym typeface="Source Serif Pro"/>
              </a:rPr>
              <a:t>Senior Counsel for Tech Policy,</a:t>
            </a:r>
            <a:endParaRPr sz="2500">
              <a:latin typeface="Source Serif Pro"/>
              <a:ea typeface="Source Serif Pro"/>
              <a:cs typeface="Source Serif Pro"/>
              <a:sym typeface="Source Serif Pr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Source Serif Pro"/>
                <a:ea typeface="Source Serif Pro"/>
                <a:cs typeface="Source Serif Pro"/>
                <a:sym typeface="Source Serif Pro"/>
              </a:rPr>
              <a:t>Common Sense Media</a:t>
            </a:r>
            <a:endParaRPr sz="2500"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pic>
        <p:nvPicPr>
          <p:cNvPr id="934" name="Google Shape;934;p1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7558375" y="4819649"/>
            <a:ext cx="1420500" cy="204100"/>
          </a:xfrm>
          <a:prstGeom prst="rect">
            <a:avLst/>
          </a:prstGeom>
          <a:noFill/>
          <a:ln>
            <a:noFill/>
          </a:ln>
        </p:spPr>
      </p:pic>
      <p:sp>
        <p:nvSpPr>
          <p:cNvPr id="935" name="Google Shape;935;p122"/>
          <p:cNvSpPr txBox="1"/>
          <p:nvPr/>
        </p:nvSpPr>
        <p:spPr>
          <a:xfrm>
            <a:off x="4015550" y="315825"/>
            <a:ext cx="51585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92" name="Shape 9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" name="Google Shape;993;p131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Schools and Educators Can Do</a:t>
            </a:r>
            <a:endParaRPr/>
          </a:p>
        </p:txBody>
      </p:sp>
      <p:pic>
        <p:nvPicPr>
          <p:cNvPr id="994" name="Google Shape;994;p131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65125" y="831075"/>
            <a:ext cx="3291600" cy="32916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32"/>
          <p:cNvSpPr txBox="1"/>
          <p:nvPr>
            <p:ph idx="1" type="subTitle"/>
          </p:nvPr>
        </p:nvSpPr>
        <p:spPr>
          <a:xfrm>
            <a:off x="3493375" y="1224975"/>
            <a:ext cx="5427900" cy="35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Common Sense Media resources have been used in schools across California for more than 10 years.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These resources include:</a:t>
            </a:r>
            <a:endParaRPr sz="21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Digital literacy and well-being curriculum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Professional development curriculum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Resources on digital citizenship, literacy, and healthy habits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But education alone is not enough if the underlying products remain unsafe.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1000"/>
              </a:spcAft>
              <a:buNone/>
            </a:pPr>
            <a:r>
              <a:t/>
            </a:r>
            <a:endParaRPr sz="2100"/>
          </a:p>
        </p:txBody>
      </p:sp>
      <p:sp>
        <p:nvSpPr>
          <p:cNvPr id="1001" name="Google Shape;1001;p132"/>
          <p:cNvSpPr txBox="1"/>
          <p:nvPr>
            <p:ph idx="2" type="subTitle"/>
          </p:nvPr>
        </p:nvSpPr>
        <p:spPr>
          <a:xfrm>
            <a:off x="324525" y="2645700"/>
            <a:ext cx="2274600" cy="142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/>
              <a:t>Schools and Educators Also Play a Critical Role In Helping Young People Navigate the Digital World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33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Why Policy Guardrails Matter</a:t>
            </a:r>
            <a:endParaRPr/>
          </a:p>
        </p:txBody>
      </p:sp>
      <p:pic>
        <p:nvPicPr>
          <p:cNvPr id="1007" name="Google Shape;1007;p13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934725" y="831075"/>
            <a:ext cx="3291600" cy="3291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2" name="Shape 10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" name="Google Shape;1013;p134"/>
          <p:cNvSpPr txBox="1"/>
          <p:nvPr>
            <p:ph idx="2" type="subTitle"/>
          </p:nvPr>
        </p:nvSpPr>
        <p:spPr>
          <a:xfrm>
            <a:off x="-64650" y="1536250"/>
            <a:ext cx="2826900" cy="142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b="0" lang="en" sz="1100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solidFill>
                  <a:srgbClr val="222222"/>
                </a:solidFill>
              </a:rPr>
              <a:t>Online Safety Requires A Three-</a:t>
            </a:r>
            <a:r>
              <a:rPr lang="en">
                <a:solidFill>
                  <a:srgbClr val="222222"/>
                </a:solidFill>
              </a:rPr>
              <a:t>Pronged Approach</a:t>
            </a:r>
            <a:r>
              <a:rPr lang="en">
                <a:solidFill>
                  <a:srgbClr val="222222"/>
                </a:solidFill>
              </a:rPr>
              <a:t>  </a:t>
            </a:r>
            <a:endParaRPr>
              <a:solidFill>
                <a:srgbClr val="222222"/>
              </a:solidFill>
            </a:endParaRPr>
          </a:p>
        </p:txBody>
      </p:sp>
      <p:sp>
        <p:nvSpPr>
          <p:cNvPr id="1014" name="Google Shape;1014;p134"/>
          <p:cNvSpPr txBox="1"/>
          <p:nvPr>
            <p:ph idx="1" type="subTitle"/>
          </p:nvPr>
        </p:nvSpPr>
        <p:spPr>
          <a:xfrm>
            <a:off x="3823875" y="566375"/>
            <a:ext cx="4863000" cy="35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7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Educate </a:t>
            </a:r>
            <a:r>
              <a:rPr lang="en" sz="2100"/>
              <a:t>families and young people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Push </a:t>
            </a:r>
            <a:r>
              <a:rPr lang="en" sz="2100"/>
              <a:t>industry to design products with children’s safety in mind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Advocate </a:t>
            </a:r>
            <a:r>
              <a:rPr lang="en" sz="2100"/>
              <a:t>to pass laws that establish common sense guardrails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Examples of policy action:</a:t>
            </a:r>
            <a:endParaRPr sz="21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b="1" lang="en" sz="2100"/>
              <a:t>SB 976</a:t>
            </a:r>
            <a:r>
              <a:rPr lang="en" sz="2100"/>
              <a:t> — Protecting Our Kids From Social Media Addiction Act</a:t>
            </a:r>
            <a:endParaRPr sz="2100"/>
          </a:p>
          <a:p>
            <a:pPr indent="-336550" lvl="0" marL="457200" rtl="0" algn="l">
              <a:spcBef>
                <a:spcPts val="0"/>
              </a:spcBef>
              <a:spcAft>
                <a:spcPts val="0"/>
              </a:spcAft>
              <a:buSzPts val="1700"/>
              <a:buFont typeface="Arial"/>
              <a:buChar char="●"/>
            </a:pPr>
            <a:r>
              <a:rPr b="1" lang="en" sz="2100"/>
              <a:t>AB 56 </a:t>
            </a:r>
            <a:r>
              <a:rPr lang="en" sz="2100"/>
              <a:t>— Social media warning labels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b="1" lang="en" sz="2100"/>
              <a:t>AB 2273 </a:t>
            </a:r>
            <a:r>
              <a:rPr lang="en" sz="2100"/>
              <a:t>— CA AADC</a:t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7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1018" name="Shape 10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9" name="Google Shape;1019;p135"/>
          <p:cNvSpPr txBox="1"/>
          <p:nvPr>
            <p:ph idx="1" type="subTitle"/>
          </p:nvPr>
        </p:nvSpPr>
        <p:spPr>
          <a:xfrm>
            <a:off x="-39325" y="1580475"/>
            <a:ext cx="9183300" cy="19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 you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Source Serif Pro"/>
                <a:ea typeface="Source Serif Pro"/>
                <a:cs typeface="Source Serif Pro"/>
                <a:sym typeface="Source Serif Pro"/>
              </a:rPr>
              <a:t>hgrosshans@commonsense.org</a:t>
            </a:r>
            <a:endParaRPr sz="2400">
              <a:latin typeface="Source Serif Pro"/>
              <a:ea typeface="Source Serif Pro"/>
              <a:cs typeface="Source Serif Pro"/>
              <a:sym typeface="Source Serif Pro"/>
            </a:endParaRPr>
          </a:p>
        </p:txBody>
      </p:sp>
      <p:pic>
        <p:nvPicPr>
          <p:cNvPr id="1020" name="Google Shape;1020;p13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700963" y="3724575"/>
            <a:ext cx="1702725" cy="244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39" name="Shape 9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0" name="Google Shape;940;p123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9175" y="849750"/>
            <a:ext cx="3291600" cy="3291600"/>
          </a:xfrm>
          <a:prstGeom prst="rect">
            <a:avLst/>
          </a:prstGeom>
        </p:spPr>
      </p:pic>
      <p:sp>
        <p:nvSpPr>
          <p:cNvPr id="941" name="Google Shape;941;p123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Limitations of Parental Controls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6" name="Shape 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7" name="Google Shape;947;p124"/>
          <p:cNvSpPr txBox="1"/>
          <p:nvPr>
            <p:ph idx="2" type="subTitle"/>
          </p:nvPr>
        </p:nvSpPr>
        <p:spPr>
          <a:xfrm>
            <a:off x="462225" y="1082175"/>
            <a:ext cx="2274600" cy="142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There Are Many Options for Parental Controls</a:t>
            </a:r>
            <a:endParaRPr/>
          </a:p>
        </p:txBody>
      </p:sp>
      <p:sp>
        <p:nvSpPr>
          <p:cNvPr id="948" name="Google Shape;948;p124"/>
          <p:cNvSpPr txBox="1"/>
          <p:nvPr>
            <p:ph idx="3" type="subTitle"/>
          </p:nvPr>
        </p:nvSpPr>
        <p:spPr>
          <a:xfrm>
            <a:off x="462225" y="2184450"/>
            <a:ext cx="2274600" cy="194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en" sz="1700"/>
              <a:t>But these options have their limitations </a:t>
            </a:r>
            <a:endParaRPr/>
          </a:p>
        </p:txBody>
      </p:sp>
      <p:sp>
        <p:nvSpPr>
          <p:cNvPr id="949" name="Google Shape;949;p124"/>
          <p:cNvSpPr txBox="1"/>
          <p:nvPr>
            <p:ph idx="1" type="subTitle"/>
          </p:nvPr>
        </p:nvSpPr>
        <p:spPr>
          <a:xfrm>
            <a:off x="3473150" y="709350"/>
            <a:ext cx="5631600" cy="35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/>
              <a:t>Content Filtering</a:t>
            </a:r>
            <a:r>
              <a:rPr lang="en" sz="2100"/>
              <a:t> - Can potentially be bypassed by older users, best for young children</a:t>
            </a:r>
            <a:endParaRPr sz="2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/>
              <a:t>Screen Time Limits</a:t>
            </a:r>
            <a:r>
              <a:rPr lang="en" sz="2100"/>
              <a:t> - May be ineffective against platforms designed for maximum engagement</a:t>
            </a:r>
            <a:endParaRPr sz="2100"/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/>
              <a:t>Activity Monitoring</a:t>
            </a:r>
            <a:r>
              <a:rPr lang="en" sz="2100"/>
              <a:t> - Can raise privacy and trust concerns, especially for older teens needing independence</a:t>
            </a:r>
            <a:endParaRPr sz="2100"/>
          </a:p>
          <a:p>
            <a:pPr indent="0" lvl="0" marL="0" rtl="0" algn="l">
              <a:spcBef>
                <a:spcPts val="1000"/>
              </a:spcBef>
              <a:spcAft>
                <a:spcPts val="100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53" name="Shape 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54" name="Google Shape;954;p125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9175" y="849750"/>
            <a:ext cx="3291600" cy="3291600"/>
          </a:xfrm>
          <a:prstGeom prst="rect">
            <a:avLst/>
          </a:prstGeom>
        </p:spPr>
      </p:pic>
      <p:sp>
        <p:nvSpPr>
          <p:cNvPr id="955" name="Google Shape;955;p125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Equity and </a:t>
            </a:r>
            <a:r>
              <a:rPr lang="en"/>
              <a:t>Accessibility</a:t>
            </a:r>
            <a:r>
              <a:rPr lang="en"/>
              <a:t> Challenges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6"/>
          <p:cNvSpPr txBox="1"/>
          <p:nvPr>
            <p:ph idx="1" type="subTitle"/>
          </p:nvPr>
        </p:nvSpPr>
        <p:spPr>
          <a:xfrm>
            <a:off x="3493375" y="637850"/>
            <a:ext cx="5580900" cy="35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Parents differ in:</a:t>
            </a:r>
            <a:endParaRPr sz="21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Time available 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Technical knowledge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Financial resources</a:t>
            </a:r>
            <a:endParaRPr b="1"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2100"/>
              <a:t>The Solution: </a:t>
            </a:r>
            <a:r>
              <a:rPr i="1" lang="en" sz="2100"/>
              <a:t>Companies should turn all safety and privacy protections</a:t>
            </a:r>
            <a:r>
              <a:rPr i="1" lang="en" sz="2100"/>
              <a:t> </a:t>
            </a:r>
            <a:r>
              <a:rPr b="1" i="1" lang="en" sz="2100"/>
              <a:t>on by default.</a:t>
            </a:r>
            <a:endParaRPr b="1" i="1" sz="2100"/>
          </a:p>
          <a:p>
            <a:pPr indent="0" lvl="0" marL="0" rtl="0" algn="l">
              <a:spcBef>
                <a:spcPts val="1200"/>
              </a:spcBef>
              <a:spcAft>
                <a:spcPts val="1000"/>
              </a:spcAft>
              <a:buNone/>
            </a:pPr>
            <a:r>
              <a:t/>
            </a:r>
            <a:endParaRPr sz="1700"/>
          </a:p>
        </p:txBody>
      </p:sp>
      <p:sp>
        <p:nvSpPr>
          <p:cNvPr id="962" name="Google Shape;962;p126"/>
          <p:cNvSpPr txBox="1"/>
          <p:nvPr>
            <p:ph idx="2" type="subTitle"/>
          </p:nvPr>
        </p:nvSpPr>
        <p:spPr>
          <a:xfrm>
            <a:off x="462225" y="1030125"/>
            <a:ext cx="2274600" cy="142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1"/>
                </a:solidFill>
              </a:rPr>
              <a:t>Not All Families Have the Same Resources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66" name="Shape 9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7" name="Google Shape;967;p127"/>
          <p:cNvSpPr txBox="1"/>
          <p:nvPr>
            <p:ph idx="1" type="subTitle"/>
          </p:nvPr>
        </p:nvSpPr>
        <p:spPr>
          <a:xfrm>
            <a:off x="808475" y="1344750"/>
            <a:ext cx="4280700" cy="2199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Parents Need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More </a:t>
            </a:r>
            <a:r>
              <a:rPr lang="en" u="sng"/>
              <a:t>Support</a:t>
            </a:r>
            <a:r>
              <a:rPr lang="en"/>
              <a:t>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 More to Do</a:t>
            </a:r>
            <a:endParaRPr/>
          </a:p>
        </p:txBody>
      </p:sp>
      <p:pic>
        <p:nvPicPr>
          <p:cNvPr id="968" name="Google Shape;968;p127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9175" y="849750"/>
            <a:ext cx="3291600" cy="32916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3" name="Shape 9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4" name="Google Shape;974;p128"/>
          <p:cNvSpPr txBox="1"/>
          <p:nvPr>
            <p:ph idx="2" type="subTitle"/>
          </p:nvPr>
        </p:nvSpPr>
        <p:spPr>
          <a:xfrm>
            <a:off x="-133325" y="2237150"/>
            <a:ext cx="2274600" cy="142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b="0" lang="en" sz="1100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solidFill>
                  <a:srgbClr val="222222"/>
                </a:solidFill>
              </a:rPr>
              <a:t>Parental Controls Are Not Sufficient Alone to Protect Kids Online</a:t>
            </a:r>
            <a:endParaRPr>
              <a:solidFill>
                <a:srgbClr val="222222"/>
              </a:solidFill>
            </a:endParaRPr>
          </a:p>
        </p:txBody>
      </p:sp>
      <p:sp>
        <p:nvSpPr>
          <p:cNvPr id="975" name="Google Shape;975;p128"/>
          <p:cNvSpPr txBox="1"/>
          <p:nvPr>
            <p:ph idx="1" type="subTitle"/>
          </p:nvPr>
        </p:nvSpPr>
        <p:spPr>
          <a:xfrm>
            <a:off x="3823875" y="566375"/>
            <a:ext cx="4863000" cy="35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Font typeface="Arial"/>
              <a:buChar char="●"/>
            </a:pPr>
            <a:r>
              <a:rPr b="1" lang="en" sz="2100"/>
              <a:t>Controls are complicated</a:t>
            </a:r>
            <a:r>
              <a:rPr lang="en" sz="2100"/>
              <a:t> and parents</a:t>
            </a:r>
            <a:r>
              <a:rPr lang="en" sz="2100"/>
              <a:t> and cannot bear the onus of keeping their kids safe </a:t>
            </a:r>
            <a:r>
              <a:rPr lang="en" sz="2100"/>
              <a:t>online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Many features advertised by tech </a:t>
            </a:r>
            <a:r>
              <a:rPr b="1" lang="en" sz="2100"/>
              <a:t>do not work as promised </a:t>
            </a:r>
            <a:r>
              <a:rPr lang="en" sz="2100"/>
              <a:t>- and in some cases have disappeared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Multiple </a:t>
            </a:r>
            <a:r>
              <a:rPr lang="en" sz="2100"/>
              <a:t>accounts</a:t>
            </a:r>
            <a:r>
              <a:rPr lang="en" sz="2100"/>
              <a:t> can be created </a:t>
            </a:r>
            <a:r>
              <a:rPr b="1" lang="en" sz="2100"/>
              <a:t>bypassing controls</a:t>
            </a:r>
            <a:endParaRPr b="1"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Kids can often </a:t>
            </a:r>
            <a:r>
              <a:rPr b="1" lang="en" sz="2100"/>
              <a:t>change the settings </a:t>
            </a:r>
            <a:r>
              <a:rPr lang="en" sz="2100"/>
              <a:t>without their parents’ knowledge</a:t>
            </a:r>
            <a:endParaRPr sz="2100"/>
          </a:p>
          <a:p>
            <a:pPr indent="-361950" lvl="0" marL="457200" rtl="0" algn="l">
              <a:spcBef>
                <a:spcPts val="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Reliable age verification systems </a:t>
            </a:r>
            <a:r>
              <a:rPr b="1" lang="en" sz="2100"/>
              <a:t>remain limited</a:t>
            </a:r>
            <a:endParaRPr b="1" sz="21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dk1"/>
        </a:solidFill>
      </p:bgPr>
    </p:bg>
    <p:spTree>
      <p:nvGrpSpPr>
        <p:cNvPr id="979" name="Shape 9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0" name="Google Shape;980;p129"/>
          <p:cNvPicPr preferRelativeResize="0"/>
          <p:nvPr>
            <p:ph idx="2" type="pic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89175" y="849750"/>
            <a:ext cx="3291600" cy="3291600"/>
          </a:xfrm>
          <a:prstGeom prst="rect">
            <a:avLst/>
          </a:prstGeom>
        </p:spPr>
      </p:pic>
      <p:sp>
        <p:nvSpPr>
          <p:cNvPr id="981" name="Google Shape;981;p129"/>
          <p:cNvSpPr txBox="1"/>
          <p:nvPr>
            <p:ph idx="1" type="subTitle"/>
          </p:nvPr>
        </p:nvSpPr>
        <p:spPr>
          <a:xfrm>
            <a:off x="757300" y="1504275"/>
            <a:ext cx="3772500" cy="19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Parents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 Do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6" name="Shape 9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7" name="Google Shape;987;p130"/>
          <p:cNvSpPr txBox="1"/>
          <p:nvPr>
            <p:ph idx="2" type="subTitle"/>
          </p:nvPr>
        </p:nvSpPr>
        <p:spPr>
          <a:xfrm>
            <a:off x="-113725" y="2276400"/>
            <a:ext cx="2274600" cy="142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8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br>
              <a:rPr b="0" lang="en" sz="1100">
                <a:latin typeface="Arial"/>
                <a:ea typeface="Arial"/>
                <a:cs typeface="Arial"/>
                <a:sym typeface="Arial"/>
              </a:rPr>
            </a:br>
            <a:r>
              <a:rPr lang="en">
                <a:solidFill>
                  <a:srgbClr val="222222"/>
                </a:solidFill>
              </a:rPr>
              <a:t>Parents Absolutely Play a Role In Keeping Their Kids Safe </a:t>
            </a:r>
            <a:endParaRPr>
              <a:solidFill>
                <a:srgbClr val="222222"/>
              </a:solidFill>
            </a:endParaRPr>
          </a:p>
        </p:txBody>
      </p:sp>
      <p:sp>
        <p:nvSpPr>
          <p:cNvPr id="988" name="Google Shape;988;p130"/>
          <p:cNvSpPr txBox="1"/>
          <p:nvPr>
            <p:ph idx="1" type="subTitle"/>
          </p:nvPr>
        </p:nvSpPr>
        <p:spPr>
          <a:xfrm>
            <a:off x="3454500" y="1364100"/>
            <a:ext cx="5543400" cy="3501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But </a:t>
            </a:r>
            <a:r>
              <a:rPr b="1" lang="en" sz="2100"/>
              <a:t>parents should not have to shoulder that burden alone. </a:t>
            </a:r>
            <a:endParaRPr b="1" sz="2100"/>
          </a:p>
          <a:p>
            <a:pPr indent="-361950" lvl="0" marL="457200" rtl="0" algn="l">
              <a:spcBef>
                <a:spcPts val="1200"/>
              </a:spcBef>
              <a:spcAft>
                <a:spcPts val="0"/>
              </a:spcAft>
              <a:buSzPts val="2100"/>
              <a:buChar char="●"/>
            </a:pPr>
            <a:r>
              <a:rPr lang="en" sz="2100"/>
              <a:t>Resources for families to help navigate the current digital environment: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Common Sense Media Ratings and Reviews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Font typeface="Arial"/>
              <a:buChar char="○"/>
            </a:pPr>
            <a:r>
              <a:rPr lang="en" sz="2100"/>
              <a:t>Parents Ultimate Guides (PUGs)</a:t>
            </a:r>
            <a:endParaRPr sz="2100"/>
          </a:p>
          <a:p>
            <a:pPr indent="-361950" lvl="1" marL="914400" rtl="0" algn="l">
              <a:spcBef>
                <a:spcPts val="0"/>
              </a:spcBef>
              <a:spcAft>
                <a:spcPts val="0"/>
              </a:spcAft>
              <a:buSzPts val="2100"/>
              <a:buChar char="○"/>
            </a:pPr>
            <a:r>
              <a:rPr lang="en" sz="2100"/>
              <a:t>Safety Assessments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sz="2100"/>
              <a:t>Parents cannot - and should not have to - solve for structural safety issues of these platforms.</a:t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2100"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2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Common Sense Core Brand">
  <a:themeElements>
    <a:clrScheme name="Custom 15">
      <a:dk1>
        <a:srgbClr val="21850F"/>
      </a:dk1>
      <a:lt1>
        <a:srgbClr val="222222"/>
      </a:lt1>
      <a:dk2>
        <a:srgbClr val="FFFFFF"/>
      </a:dk2>
      <a:lt2>
        <a:srgbClr val="005700"/>
      </a:lt2>
      <a:accent1>
        <a:srgbClr val="1A189B"/>
      </a:accent1>
      <a:accent2>
        <a:srgbClr val="8848C1"/>
      </a:accent2>
      <a:accent3>
        <a:srgbClr val="800080"/>
      </a:accent3>
      <a:accent4>
        <a:srgbClr val="E41177"/>
      </a:accent4>
      <a:accent5>
        <a:srgbClr val="F2FEEE"/>
      </a:accent5>
      <a:accent6>
        <a:srgbClr val="ECFAFF"/>
      </a:accent6>
      <a:hlink>
        <a:srgbClr val="423FE1"/>
      </a:hlink>
      <a:folHlink>
        <a:srgbClr val="79489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