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67" r:id="rId4"/>
    <p:sldMasterId id="21474837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Lato"/>
      <p:regular r:id="rId21"/>
      <p:bold r:id="rId22"/>
      <p:italic r:id="rId23"/>
      <p:boldItalic r:id="rId24"/>
    </p:embeddedFont>
    <p:embeddedFont>
      <p:font typeface="Lato Black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26" Type="http://schemas.openxmlformats.org/officeDocument/2006/relationships/font" Target="fonts/LatoBlack-boldItalic.fntdata"/><Relationship Id="rId25" Type="http://schemas.openxmlformats.org/officeDocument/2006/relationships/font" Target="fonts/LatoBlack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3ceb4dfd953_2_8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0" name="Google Shape;930;g3ceb4dfd953_2_8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 opening, welcome, background before the beginning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3ceb4dfd953_0_9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1" name="Google Shape;991;g3ceb4dfd953_0_9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3cec819e557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7" name="Google Shape;997;g3cec819e55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g3cec819e557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ceb4dfd953_0_9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4" name="Google Shape;1004;g3ceb4dfd953_0_9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3ceb4dfd953_0_9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3ceb4dfd953_0_9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g3ceb4dfd953_0_9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3ceb4dfd953_2_9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7" name="Google Shape;1017;g3ceb4dfd953_2_9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6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3ceb4dfd953_2_8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8" name="Google Shape;938;g3ceb4dfd953_2_8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3ceb4dfd953_2_9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3ceb4dfd953_2_9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g3ceb4dfd953_2_9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3ceb4dfd953_2_8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2" name="Google Shape;952;g3ceb4dfd953_2_8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3ceb4dfd953_0_8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8" name="Google Shape;958;g3ceb4dfd953_0_8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762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g3ceb4dfd953_0_89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3ceb4dfd953_2_8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5" name="Google Shape;965;g3ceb4dfd953_2_89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g3ceb4dfd953_0_8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Google Shape;971;g3ceb4dfd953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g3ceb4dfd953_0_89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3ceb4dfd953_2_9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g3ceb4dfd953_2_9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3cec819e557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3cec819e55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g3cec819e557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 headshots ultramarine">
  <p:cSld name="Cover Main Image_1_2_1_1_1_1_2_1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02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02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786" name="Google Shape;786;p102"/>
          <p:cNvSpPr/>
          <p:nvPr>
            <p:ph idx="2" type="pic"/>
          </p:nvPr>
        </p:nvSpPr>
        <p:spPr>
          <a:xfrm>
            <a:off x="4658113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87" name="Google Shape;787;p102"/>
          <p:cNvSpPr/>
          <p:nvPr>
            <p:ph idx="3" type="pic"/>
          </p:nvPr>
        </p:nvSpPr>
        <p:spPr>
          <a:xfrm>
            <a:off x="6775688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88" name="Google Shape;788;p102"/>
          <p:cNvSpPr/>
          <p:nvPr>
            <p:ph idx="4" type="pic"/>
          </p:nvPr>
        </p:nvSpPr>
        <p:spPr>
          <a:xfrm>
            <a:off x="5674738" y="26460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 headshots ultramarine">
  <p:cSld name="Cover Main Image_1_2_1_1_1_1_1_1_1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03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03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792" name="Google Shape;792;p103"/>
          <p:cNvSpPr/>
          <p:nvPr>
            <p:ph idx="2" type="pic"/>
          </p:nvPr>
        </p:nvSpPr>
        <p:spPr>
          <a:xfrm>
            <a:off x="4658113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3" name="Google Shape;793;p103"/>
          <p:cNvSpPr/>
          <p:nvPr>
            <p:ph idx="3" type="pic"/>
          </p:nvPr>
        </p:nvSpPr>
        <p:spPr>
          <a:xfrm>
            <a:off x="6775688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4" name="Google Shape;794;p103"/>
          <p:cNvSpPr/>
          <p:nvPr>
            <p:ph idx="4" type="pic"/>
          </p:nvPr>
        </p:nvSpPr>
        <p:spPr>
          <a:xfrm>
            <a:off x="4658113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5" name="Google Shape;795;p103"/>
          <p:cNvSpPr/>
          <p:nvPr>
            <p:ph idx="5" type="pic"/>
          </p:nvPr>
        </p:nvSpPr>
        <p:spPr>
          <a:xfrm>
            <a:off x="6775688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 headshot purple">
  <p:cSld name="Cover Main Image_1_2_1_1_2_1_1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04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04"/>
          <p:cNvSpPr/>
          <p:nvPr>
            <p:ph idx="2" type="pic"/>
          </p:nvPr>
        </p:nvSpPr>
        <p:spPr>
          <a:xfrm>
            <a:off x="5560250" y="1405775"/>
            <a:ext cx="2349300" cy="2349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99" name="Google Shape;799;p104"/>
          <p:cNvSpPr txBox="1"/>
          <p:nvPr>
            <p:ph idx="1" type="subTitle"/>
          </p:nvPr>
        </p:nvSpPr>
        <p:spPr>
          <a:xfrm>
            <a:off x="757300" y="1599150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 headshots purple">
  <p:cSld name="Cover Main Image_1_2_1_1_1_2_1_1"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05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105"/>
          <p:cNvSpPr/>
          <p:nvPr>
            <p:ph idx="2" type="pic"/>
          </p:nvPr>
        </p:nvSpPr>
        <p:spPr>
          <a:xfrm>
            <a:off x="4586225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03" name="Google Shape;803;p105"/>
          <p:cNvSpPr/>
          <p:nvPr>
            <p:ph idx="3" type="pic"/>
          </p:nvPr>
        </p:nvSpPr>
        <p:spPr>
          <a:xfrm>
            <a:off x="6703800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04" name="Google Shape;804;p105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 headshots purple">
  <p:cSld name="Cover Main Image_1_2_1_1_1_1_2_1_1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06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106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808" name="Google Shape;808;p106"/>
          <p:cNvSpPr/>
          <p:nvPr>
            <p:ph idx="2" type="pic"/>
          </p:nvPr>
        </p:nvSpPr>
        <p:spPr>
          <a:xfrm>
            <a:off x="4658113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09" name="Google Shape;809;p106"/>
          <p:cNvSpPr/>
          <p:nvPr>
            <p:ph idx="3" type="pic"/>
          </p:nvPr>
        </p:nvSpPr>
        <p:spPr>
          <a:xfrm>
            <a:off x="6775688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10" name="Google Shape;810;p106"/>
          <p:cNvSpPr/>
          <p:nvPr>
            <p:ph idx="4" type="pic"/>
          </p:nvPr>
        </p:nvSpPr>
        <p:spPr>
          <a:xfrm>
            <a:off x="5674738" y="26460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 headshots purple">
  <p:cSld name="Cover Main Image_1_2_1_1_1_1_1_1_1_1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07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07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814" name="Google Shape;814;p107"/>
          <p:cNvSpPr/>
          <p:nvPr>
            <p:ph idx="2" type="pic"/>
          </p:nvPr>
        </p:nvSpPr>
        <p:spPr>
          <a:xfrm>
            <a:off x="4658113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15" name="Google Shape;815;p107"/>
          <p:cNvSpPr/>
          <p:nvPr>
            <p:ph idx="3" type="pic"/>
          </p:nvPr>
        </p:nvSpPr>
        <p:spPr>
          <a:xfrm>
            <a:off x="6775688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16" name="Google Shape;816;p107"/>
          <p:cNvSpPr/>
          <p:nvPr>
            <p:ph idx="4" type="pic"/>
          </p:nvPr>
        </p:nvSpPr>
        <p:spPr>
          <a:xfrm>
            <a:off x="4658113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17" name="Google Shape;817;p107"/>
          <p:cNvSpPr/>
          <p:nvPr>
            <p:ph idx="5" type="pic"/>
          </p:nvPr>
        </p:nvSpPr>
        <p:spPr>
          <a:xfrm>
            <a:off x="6775688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 headshot dark pink">
  <p:cSld name="Cover Main Image_1_2_1_1_2_1_1_1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108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08"/>
          <p:cNvSpPr/>
          <p:nvPr>
            <p:ph idx="2" type="pic"/>
          </p:nvPr>
        </p:nvSpPr>
        <p:spPr>
          <a:xfrm>
            <a:off x="5560250" y="1405775"/>
            <a:ext cx="2349300" cy="2349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1" name="Google Shape;821;p108"/>
          <p:cNvSpPr txBox="1"/>
          <p:nvPr>
            <p:ph idx="1" type="subTitle"/>
          </p:nvPr>
        </p:nvSpPr>
        <p:spPr>
          <a:xfrm>
            <a:off x="757300" y="1599150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 headshots dark pink">
  <p:cSld name="Cover Main Image_1_2_1_1_1_2_1_1_1"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09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9"/>
          <p:cNvSpPr/>
          <p:nvPr>
            <p:ph idx="2" type="pic"/>
          </p:nvPr>
        </p:nvSpPr>
        <p:spPr>
          <a:xfrm>
            <a:off x="4586225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5" name="Google Shape;825;p109"/>
          <p:cNvSpPr/>
          <p:nvPr>
            <p:ph idx="3" type="pic"/>
          </p:nvPr>
        </p:nvSpPr>
        <p:spPr>
          <a:xfrm>
            <a:off x="6703800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6" name="Google Shape;826;p109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 headshots dark pink">
  <p:cSld name="Cover Main Image_1_2_1_1_1_1_2_1_1_1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10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10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830" name="Google Shape;830;p110"/>
          <p:cNvSpPr/>
          <p:nvPr>
            <p:ph idx="2" type="pic"/>
          </p:nvPr>
        </p:nvSpPr>
        <p:spPr>
          <a:xfrm>
            <a:off x="4658113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31" name="Google Shape;831;p110"/>
          <p:cNvSpPr/>
          <p:nvPr>
            <p:ph idx="3" type="pic"/>
          </p:nvPr>
        </p:nvSpPr>
        <p:spPr>
          <a:xfrm>
            <a:off x="6775688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32" name="Google Shape;832;p110"/>
          <p:cNvSpPr/>
          <p:nvPr>
            <p:ph idx="4" type="pic"/>
          </p:nvPr>
        </p:nvSpPr>
        <p:spPr>
          <a:xfrm>
            <a:off x="5674738" y="26460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 headshots dark pink">
  <p:cSld name="Cover Main Image_1_2_1_1_1_1_1_1_1_1_1"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11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11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836" name="Google Shape;836;p111"/>
          <p:cNvSpPr/>
          <p:nvPr>
            <p:ph idx="2" type="pic"/>
          </p:nvPr>
        </p:nvSpPr>
        <p:spPr>
          <a:xfrm>
            <a:off x="4658113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37" name="Google Shape;837;p111"/>
          <p:cNvSpPr/>
          <p:nvPr>
            <p:ph idx="3" type="pic"/>
          </p:nvPr>
        </p:nvSpPr>
        <p:spPr>
          <a:xfrm>
            <a:off x="6775688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38" name="Google Shape;838;p111"/>
          <p:cNvSpPr/>
          <p:nvPr>
            <p:ph idx="4" type="pic"/>
          </p:nvPr>
        </p:nvSpPr>
        <p:spPr>
          <a:xfrm>
            <a:off x="4658113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39" name="Google Shape;839;p111"/>
          <p:cNvSpPr/>
          <p:nvPr>
            <p:ph idx="5" type="pic"/>
          </p:nvPr>
        </p:nvSpPr>
        <p:spPr>
          <a:xfrm>
            <a:off x="6775688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 headshot pink">
  <p:cSld name="Cover Main Image_1_2_1_1_2_1_1_1_1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12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12"/>
          <p:cNvSpPr/>
          <p:nvPr>
            <p:ph idx="2" type="pic"/>
          </p:nvPr>
        </p:nvSpPr>
        <p:spPr>
          <a:xfrm>
            <a:off x="5560250" y="1405775"/>
            <a:ext cx="2349300" cy="2349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3" name="Google Shape;843;p112"/>
          <p:cNvSpPr txBox="1"/>
          <p:nvPr>
            <p:ph idx="1" type="subTitle"/>
          </p:nvPr>
        </p:nvSpPr>
        <p:spPr>
          <a:xfrm>
            <a:off x="757300" y="1599150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 headshots pink">
  <p:cSld name="Cover Main Image_1_2_1_1_1_2_1_1_1_1"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13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113"/>
          <p:cNvSpPr/>
          <p:nvPr>
            <p:ph idx="2" type="pic"/>
          </p:nvPr>
        </p:nvSpPr>
        <p:spPr>
          <a:xfrm>
            <a:off x="4586225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7" name="Google Shape;847;p113"/>
          <p:cNvSpPr/>
          <p:nvPr>
            <p:ph idx="3" type="pic"/>
          </p:nvPr>
        </p:nvSpPr>
        <p:spPr>
          <a:xfrm>
            <a:off x="6703800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48" name="Google Shape;848;p113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 headshots pink">
  <p:cSld name="Cover Main Image_1_2_1_1_1_1_2_1_1_1_1"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14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14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852" name="Google Shape;852;p114"/>
          <p:cNvSpPr/>
          <p:nvPr>
            <p:ph idx="2" type="pic"/>
          </p:nvPr>
        </p:nvSpPr>
        <p:spPr>
          <a:xfrm>
            <a:off x="4658113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3" name="Google Shape;853;p114"/>
          <p:cNvSpPr/>
          <p:nvPr>
            <p:ph idx="3" type="pic"/>
          </p:nvPr>
        </p:nvSpPr>
        <p:spPr>
          <a:xfrm>
            <a:off x="6775688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4" name="Google Shape;854;p114"/>
          <p:cNvSpPr/>
          <p:nvPr>
            <p:ph idx="4" type="pic"/>
          </p:nvPr>
        </p:nvSpPr>
        <p:spPr>
          <a:xfrm>
            <a:off x="5674738" y="26460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 headshots pink">
  <p:cSld name="Cover Main Image_1_2_1_1_1_1_1_1_1_1_1_1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15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15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858" name="Google Shape;858;p115"/>
          <p:cNvSpPr/>
          <p:nvPr>
            <p:ph idx="2" type="pic"/>
          </p:nvPr>
        </p:nvSpPr>
        <p:spPr>
          <a:xfrm>
            <a:off x="4658113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59" name="Google Shape;859;p115"/>
          <p:cNvSpPr/>
          <p:nvPr>
            <p:ph idx="3" type="pic"/>
          </p:nvPr>
        </p:nvSpPr>
        <p:spPr>
          <a:xfrm>
            <a:off x="6775688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0" name="Google Shape;860;p115"/>
          <p:cNvSpPr/>
          <p:nvPr>
            <p:ph idx="4" type="pic"/>
          </p:nvPr>
        </p:nvSpPr>
        <p:spPr>
          <a:xfrm>
            <a:off x="4658113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1" name="Google Shape;861;p115"/>
          <p:cNvSpPr/>
          <p:nvPr>
            <p:ph idx="5" type="pic"/>
          </p:nvPr>
        </p:nvSpPr>
        <p:spPr>
          <a:xfrm>
            <a:off x="6775688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green 2 headshots">
  <p:cSld name="4_Custom Layout_1_2_2_3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16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16"/>
          <p:cNvSpPr/>
          <p:nvPr>
            <p:ph idx="2" type="pic"/>
          </p:nvPr>
        </p:nvSpPr>
        <p:spPr>
          <a:xfrm>
            <a:off x="2073901" y="929725"/>
            <a:ext cx="1926900" cy="18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5" name="Google Shape;865;p116"/>
          <p:cNvSpPr/>
          <p:nvPr>
            <p:ph idx="3" type="pic"/>
          </p:nvPr>
        </p:nvSpPr>
        <p:spPr>
          <a:xfrm>
            <a:off x="5137603" y="929725"/>
            <a:ext cx="1926900" cy="18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66" name="Google Shape;866;p116"/>
          <p:cNvSpPr txBox="1"/>
          <p:nvPr>
            <p:ph type="title"/>
          </p:nvPr>
        </p:nvSpPr>
        <p:spPr>
          <a:xfrm>
            <a:off x="1957950" y="290820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  <a:defRPr sz="15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67" name="Google Shape;867;p116"/>
          <p:cNvSpPr txBox="1"/>
          <p:nvPr>
            <p:ph idx="1" type="subTitle"/>
          </p:nvPr>
        </p:nvSpPr>
        <p:spPr>
          <a:xfrm>
            <a:off x="1957950" y="3387030"/>
            <a:ext cx="21762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68" name="Google Shape;868;p116"/>
          <p:cNvSpPr txBox="1"/>
          <p:nvPr>
            <p:ph idx="4" type="title"/>
          </p:nvPr>
        </p:nvSpPr>
        <p:spPr>
          <a:xfrm>
            <a:off x="5012950" y="290820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  <a:defRPr sz="15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69" name="Google Shape;869;p116"/>
          <p:cNvSpPr txBox="1"/>
          <p:nvPr>
            <p:ph idx="5" type="subTitle"/>
          </p:nvPr>
        </p:nvSpPr>
        <p:spPr>
          <a:xfrm>
            <a:off x="5012950" y="3387030"/>
            <a:ext cx="21762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green 3 headshots">
  <p:cSld name="4_Custom Layout_1_2_2_3_1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117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17"/>
          <p:cNvSpPr/>
          <p:nvPr>
            <p:ph idx="2" type="pic"/>
          </p:nvPr>
        </p:nvSpPr>
        <p:spPr>
          <a:xfrm>
            <a:off x="1135850" y="1114225"/>
            <a:ext cx="1661700" cy="163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3" name="Google Shape;873;p117"/>
          <p:cNvSpPr/>
          <p:nvPr>
            <p:ph idx="3" type="pic"/>
          </p:nvPr>
        </p:nvSpPr>
        <p:spPr>
          <a:xfrm>
            <a:off x="3733654" y="1114225"/>
            <a:ext cx="1661700" cy="163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4" name="Google Shape;874;p117"/>
          <p:cNvSpPr/>
          <p:nvPr>
            <p:ph idx="4" type="pic"/>
          </p:nvPr>
        </p:nvSpPr>
        <p:spPr>
          <a:xfrm>
            <a:off x="6331458" y="1114225"/>
            <a:ext cx="1661700" cy="163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75" name="Google Shape;875;p117"/>
          <p:cNvSpPr txBox="1"/>
          <p:nvPr>
            <p:ph type="title"/>
          </p:nvPr>
        </p:nvSpPr>
        <p:spPr>
          <a:xfrm>
            <a:off x="950050" y="2832000"/>
            <a:ext cx="2033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  <a:defRPr sz="15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76" name="Google Shape;876;p117"/>
          <p:cNvSpPr txBox="1"/>
          <p:nvPr>
            <p:ph idx="1" type="subTitle"/>
          </p:nvPr>
        </p:nvSpPr>
        <p:spPr>
          <a:xfrm>
            <a:off x="950050" y="3292354"/>
            <a:ext cx="20334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77" name="Google Shape;877;p117"/>
          <p:cNvSpPr txBox="1"/>
          <p:nvPr>
            <p:ph idx="5" type="title"/>
          </p:nvPr>
        </p:nvSpPr>
        <p:spPr>
          <a:xfrm>
            <a:off x="6145600" y="2832000"/>
            <a:ext cx="2033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  <a:defRPr sz="15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78" name="Google Shape;878;p117"/>
          <p:cNvSpPr txBox="1"/>
          <p:nvPr>
            <p:ph idx="6" type="subTitle"/>
          </p:nvPr>
        </p:nvSpPr>
        <p:spPr>
          <a:xfrm>
            <a:off x="6145600" y="3292354"/>
            <a:ext cx="20334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79" name="Google Shape;879;p117"/>
          <p:cNvSpPr txBox="1"/>
          <p:nvPr>
            <p:ph idx="7" type="title"/>
          </p:nvPr>
        </p:nvSpPr>
        <p:spPr>
          <a:xfrm>
            <a:off x="3555300" y="2832000"/>
            <a:ext cx="2033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  <a:defRPr sz="15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80" name="Google Shape;880;p117"/>
          <p:cNvSpPr txBox="1"/>
          <p:nvPr>
            <p:ph idx="8" type="subTitle"/>
          </p:nvPr>
        </p:nvSpPr>
        <p:spPr>
          <a:xfrm>
            <a:off x="3555300" y="3292354"/>
            <a:ext cx="20334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green 4 headshots">
  <p:cSld name="4_Custom Layout_1_2_2_3_1_1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18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118"/>
          <p:cNvSpPr/>
          <p:nvPr>
            <p:ph idx="2" type="pic"/>
          </p:nvPr>
        </p:nvSpPr>
        <p:spPr>
          <a:xfrm>
            <a:off x="722725" y="1330043"/>
            <a:ext cx="1490400" cy="1464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84" name="Google Shape;884;p118"/>
          <p:cNvSpPr txBox="1"/>
          <p:nvPr>
            <p:ph type="title"/>
          </p:nvPr>
        </p:nvSpPr>
        <p:spPr>
          <a:xfrm>
            <a:off x="636900" y="2842075"/>
            <a:ext cx="1661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85" name="Google Shape;885;p118"/>
          <p:cNvSpPr txBox="1"/>
          <p:nvPr>
            <p:ph idx="1" type="subTitle"/>
          </p:nvPr>
        </p:nvSpPr>
        <p:spPr>
          <a:xfrm>
            <a:off x="636900" y="3302432"/>
            <a:ext cx="16617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86" name="Google Shape;886;p118"/>
          <p:cNvSpPr txBox="1"/>
          <p:nvPr>
            <p:ph idx="3" type="title"/>
          </p:nvPr>
        </p:nvSpPr>
        <p:spPr>
          <a:xfrm>
            <a:off x="2701450" y="2842075"/>
            <a:ext cx="1661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87" name="Google Shape;887;p118"/>
          <p:cNvSpPr txBox="1"/>
          <p:nvPr>
            <p:ph idx="4" type="subTitle"/>
          </p:nvPr>
        </p:nvSpPr>
        <p:spPr>
          <a:xfrm>
            <a:off x="2701450" y="3302432"/>
            <a:ext cx="16617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88" name="Google Shape;888;p118"/>
          <p:cNvSpPr txBox="1"/>
          <p:nvPr>
            <p:ph idx="5" type="title"/>
          </p:nvPr>
        </p:nvSpPr>
        <p:spPr>
          <a:xfrm>
            <a:off x="4766000" y="2842075"/>
            <a:ext cx="1661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89" name="Google Shape;889;p118"/>
          <p:cNvSpPr txBox="1"/>
          <p:nvPr>
            <p:ph idx="6" type="subTitle"/>
          </p:nvPr>
        </p:nvSpPr>
        <p:spPr>
          <a:xfrm>
            <a:off x="4766000" y="3302432"/>
            <a:ext cx="16617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0" name="Google Shape;890;p118"/>
          <p:cNvSpPr txBox="1"/>
          <p:nvPr>
            <p:ph idx="7" type="title"/>
          </p:nvPr>
        </p:nvSpPr>
        <p:spPr>
          <a:xfrm>
            <a:off x="6830404" y="2842075"/>
            <a:ext cx="1661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91" name="Google Shape;891;p118"/>
          <p:cNvSpPr txBox="1"/>
          <p:nvPr>
            <p:ph idx="8" type="subTitle"/>
          </p:nvPr>
        </p:nvSpPr>
        <p:spPr>
          <a:xfrm>
            <a:off x="6830404" y="3302432"/>
            <a:ext cx="16617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92" name="Google Shape;892;p118"/>
          <p:cNvSpPr/>
          <p:nvPr>
            <p:ph idx="9" type="pic"/>
          </p:nvPr>
        </p:nvSpPr>
        <p:spPr>
          <a:xfrm>
            <a:off x="2787100" y="1329993"/>
            <a:ext cx="1490400" cy="1464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93" name="Google Shape;893;p118"/>
          <p:cNvSpPr/>
          <p:nvPr>
            <p:ph idx="13" type="pic"/>
          </p:nvPr>
        </p:nvSpPr>
        <p:spPr>
          <a:xfrm>
            <a:off x="4851575" y="1329993"/>
            <a:ext cx="1490400" cy="1464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94" name="Google Shape;894;p118"/>
          <p:cNvSpPr/>
          <p:nvPr>
            <p:ph idx="14" type="pic"/>
          </p:nvPr>
        </p:nvSpPr>
        <p:spPr>
          <a:xfrm>
            <a:off x="6915900" y="1330043"/>
            <a:ext cx="1490400" cy="1464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ue 2 headshots">
  <p:cSld name="4_Custom Layout_1_2_2_3_2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19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119"/>
          <p:cNvSpPr/>
          <p:nvPr>
            <p:ph idx="2" type="pic"/>
          </p:nvPr>
        </p:nvSpPr>
        <p:spPr>
          <a:xfrm>
            <a:off x="2073901" y="929725"/>
            <a:ext cx="1926900" cy="18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98" name="Google Shape;898;p119"/>
          <p:cNvSpPr/>
          <p:nvPr>
            <p:ph idx="3" type="pic"/>
          </p:nvPr>
        </p:nvSpPr>
        <p:spPr>
          <a:xfrm>
            <a:off x="5137603" y="929725"/>
            <a:ext cx="1926900" cy="1893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99" name="Google Shape;899;p119"/>
          <p:cNvSpPr txBox="1"/>
          <p:nvPr>
            <p:ph type="title"/>
          </p:nvPr>
        </p:nvSpPr>
        <p:spPr>
          <a:xfrm>
            <a:off x="1957950" y="290820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  <a:defRPr sz="15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00" name="Google Shape;900;p119"/>
          <p:cNvSpPr txBox="1"/>
          <p:nvPr>
            <p:ph idx="1" type="subTitle"/>
          </p:nvPr>
        </p:nvSpPr>
        <p:spPr>
          <a:xfrm>
            <a:off x="1957950" y="3387030"/>
            <a:ext cx="21762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01" name="Google Shape;901;p119"/>
          <p:cNvSpPr txBox="1"/>
          <p:nvPr>
            <p:ph idx="4" type="title"/>
          </p:nvPr>
        </p:nvSpPr>
        <p:spPr>
          <a:xfrm>
            <a:off x="5012950" y="290820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  <a:defRPr sz="15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02" name="Google Shape;902;p119"/>
          <p:cNvSpPr txBox="1"/>
          <p:nvPr>
            <p:ph idx="5" type="subTitle"/>
          </p:nvPr>
        </p:nvSpPr>
        <p:spPr>
          <a:xfrm>
            <a:off x="5012950" y="3387030"/>
            <a:ext cx="21762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ue 3 headshots">
  <p:cSld name="4_Custom Layout_1_2_2_3_1_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20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20"/>
          <p:cNvSpPr/>
          <p:nvPr>
            <p:ph idx="2" type="pic"/>
          </p:nvPr>
        </p:nvSpPr>
        <p:spPr>
          <a:xfrm>
            <a:off x="1135850" y="1114225"/>
            <a:ext cx="1661700" cy="163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06" name="Google Shape;906;p120"/>
          <p:cNvSpPr/>
          <p:nvPr>
            <p:ph idx="3" type="pic"/>
          </p:nvPr>
        </p:nvSpPr>
        <p:spPr>
          <a:xfrm>
            <a:off x="3733654" y="1114225"/>
            <a:ext cx="1661700" cy="163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07" name="Google Shape;907;p120"/>
          <p:cNvSpPr/>
          <p:nvPr>
            <p:ph idx="4" type="pic"/>
          </p:nvPr>
        </p:nvSpPr>
        <p:spPr>
          <a:xfrm>
            <a:off x="6331458" y="1114225"/>
            <a:ext cx="1661700" cy="163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08" name="Google Shape;908;p120"/>
          <p:cNvSpPr txBox="1"/>
          <p:nvPr>
            <p:ph type="title"/>
          </p:nvPr>
        </p:nvSpPr>
        <p:spPr>
          <a:xfrm>
            <a:off x="950050" y="2832000"/>
            <a:ext cx="2033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  <a:defRPr sz="15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09" name="Google Shape;909;p120"/>
          <p:cNvSpPr txBox="1"/>
          <p:nvPr>
            <p:ph idx="1" type="subTitle"/>
          </p:nvPr>
        </p:nvSpPr>
        <p:spPr>
          <a:xfrm>
            <a:off x="950050" y="3292354"/>
            <a:ext cx="20334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10" name="Google Shape;910;p120"/>
          <p:cNvSpPr txBox="1"/>
          <p:nvPr>
            <p:ph idx="5" type="title"/>
          </p:nvPr>
        </p:nvSpPr>
        <p:spPr>
          <a:xfrm>
            <a:off x="6145600" y="2832000"/>
            <a:ext cx="2033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  <a:defRPr sz="15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11" name="Google Shape;911;p120"/>
          <p:cNvSpPr txBox="1"/>
          <p:nvPr>
            <p:ph idx="6" type="subTitle"/>
          </p:nvPr>
        </p:nvSpPr>
        <p:spPr>
          <a:xfrm>
            <a:off x="6145600" y="3292354"/>
            <a:ext cx="20334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12" name="Google Shape;912;p120"/>
          <p:cNvSpPr txBox="1"/>
          <p:nvPr>
            <p:ph idx="7" type="title"/>
          </p:nvPr>
        </p:nvSpPr>
        <p:spPr>
          <a:xfrm>
            <a:off x="3555300" y="2832000"/>
            <a:ext cx="2033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 Black"/>
              <a:buNone/>
              <a:defRPr sz="15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13" name="Google Shape;913;p120"/>
          <p:cNvSpPr txBox="1"/>
          <p:nvPr>
            <p:ph idx="8" type="subTitle"/>
          </p:nvPr>
        </p:nvSpPr>
        <p:spPr>
          <a:xfrm>
            <a:off x="3555300" y="3292354"/>
            <a:ext cx="20334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ue 4 headshots">
  <p:cSld name="4_Custom Layout_1_2_2_3_1_1_1"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21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121"/>
          <p:cNvSpPr/>
          <p:nvPr>
            <p:ph idx="2" type="pic"/>
          </p:nvPr>
        </p:nvSpPr>
        <p:spPr>
          <a:xfrm>
            <a:off x="722725" y="1330043"/>
            <a:ext cx="1490400" cy="1464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17" name="Google Shape;917;p121"/>
          <p:cNvSpPr txBox="1"/>
          <p:nvPr>
            <p:ph type="title"/>
          </p:nvPr>
        </p:nvSpPr>
        <p:spPr>
          <a:xfrm>
            <a:off x="636900" y="2842075"/>
            <a:ext cx="1661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18" name="Google Shape;918;p121"/>
          <p:cNvSpPr txBox="1"/>
          <p:nvPr>
            <p:ph idx="1" type="subTitle"/>
          </p:nvPr>
        </p:nvSpPr>
        <p:spPr>
          <a:xfrm>
            <a:off x="636900" y="3302432"/>
            <a:ext cx="16617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19" name="Google Shape;919;p121"/>
          <p:cNvSpPr txBox="1"/>
          <p:nvPr>
            <p:ph idx="3" type="title"/>
          </p:nvPr>
        </p:nvSpPr>
        <p:spPr>
          <a:xfrm>
            <a:off x="2701450" y="2842075"/>
            <a:ext cx="1661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20" name="Google Shape;920;p121"/>
          <p:cNvSpPr txBox="1"/>
          <p:nvPr>
            <p:ph idx="4" type="subTitle"/>
          </p:nvPr>
        </p:nvSpPr>
        <p:spPr>
          <a:xfrm>
            <a:off x="2701450" y="3302432"/>
            <a:ext cx="16617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21" name="Google Shape;921;p121"/>
          <p:cNvSpPr txBox="1"/>
          <p:nvPr>
            <p:ph idx="5" type="title"/>
          </p:nvPr>
        </p:nvSpPr>
        <p:spPr>
          <a:xfrm>
            <a:off x="4766000" y="2842075"/>
            <a:ext cx="1661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22" name="Google Shape;922;p121"/>
          <p:cNvSpPr txBox="1"/>
          <p:nvPr>
            <p:ph idx="6" type="subTitle"/>
          </p:nvPr>
        </p:nvSpPr>
        <p:spPr>
          <a:xfrm>
            <a:off x="4766000" y="3302432"/>
            <a:ext cx="16617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23" name="Google Shape;923;p121"/>
          <p:cNvSpPr txBox="1"/>
          <p:nvPr>
            <p:ph idx="7" type="title"/>
          </p:nvPr>
        </p:nvSpPr>
        <p:spPr>
          <a:xfrm>
            <a:off x="6830404" y="2842075"/>
            <a:ext cx="1661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24" name="Google Shape;924;p121"/>
          <p:cNvSpPr txBox="1"/>
          <p:nvPr>
            <p:ph idx="8" type="subTitle"/>
          </p:nvPr>
        </p:nvSpPr>
        <p:spPr>
          <a:xfrm>
            <a:off x="6830404" y="3302432"/>
            <a:ext cx="16617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25" name="Google Shape;925;p121"/>
          <p:cNvSpPr/>
          <p:nvPr>
            <p:ph idx="9" type="pic"/>
          </p:nvPr>
        </p:nvSpPr>
        <p:spPr>
          <a:xfrm>
            <a:off x="2787100" y="1329993"/>
            <a:ext cx="1490400" cy="1464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26" name="Google Shape;926;p121"/>
          <p:cNvSpPr/>
          <p:nvPr>
            <p:ph idx="13" type="pic"/>
          </p:nvPr>
        </p:nvSpPr>
        <p:spPr>
          <a:xfrm>
            <a:off x="4851575" y="1329993"/>
            <a:ext cx="1490400" cy="1464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27" name="Google Shape;927;p121"/>
          <p:cNvSpPr/>
          <p:nvPr>
            <p:ph idx="14" type="pic"/>
          </p:nvPr>
        </p:nvSpPr>
        <p:spPr>
          <a:xfrm>
            <a:off x="6915900" y="1330043"/>
            <a:ext cx="1490400" cy="1464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no logo">
  <p:cSld name="Cover Main Imag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334624" y="100361"/>
            <a:ext cx="1246500" cy="284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cover image Source Serif title">
  <p:cSld name="sample slide - plai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5"/>
          <p:cNvSpPr/>
          <p:nvPr>
            <p:ph idx="2" type="pic"/>
          </p:nvPr>
        </p:nvSpPr>
        <p:spPr>
          <a:xfrm>
            <a:off x="0" y="-17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492425" y="367275"/>
            <a:ext cx="2891700" cy="4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8375" y="4819649"/>
            <a:ext cx="1420500" cy="2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cover image Lato title">
  <p:cSld name="sample slide - plain_6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0" y="-175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492425" y="320175"/>
            <a:ext cx="2891700" cy="45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 Black"/>
              <a:buNone/>
              <a:defRPr sz="32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58375" y="4819649"/>
            <a:ext cx="1420500" cy="2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cover image Source Serif title">
  <p:cSld name="sample slide - plain_7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7"/>
          <p:cNvSpPr/>
          <p:nvPr>
            <p:ph idx="2" type="pic"/>
          </p:nvPr>
        </p:nvSpPr>
        <p:spPr>
          <a:xfrm>
            <a:off x="0" y="-175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69" name="Google Shape;6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5355" y="4815390"/>
            <a:ext cx="1894550" cy="2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/>
          <p:nvPr>
            <p:ph idx="1" type="subTitle"/>
          </p:nvPr>
        </p:nvSpPr>
        <p:spPr>
          <a:xfrm>
            <a:off x="492425" y="367275"/>
            <a:ext cx="2891700" cy="4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cover image Lato title">
  <p:cSld name="sample slide - plain_6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8"/>
          <p:cNvSpPr/>
          <p:nvPr>
            <p:ph idx="2" type="pic"/>
          </p:nvPr>
        </p:nvSpPr>
        <p:spPr>
          <a:xfrm>
            <a:off x="0" y="-175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74" name="Google Shape;7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5355" y="4815390"/>
            <a:ext cx="1894550" cy="2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/>
          <p:nvPr>
            <p:ph idx="1" type="subTitle"/>
          </p:nvPr>
        </p:nvSpPr>
        <p:spPr>
          <a:xfrm>
            <a:off x="492425" y="320175"/>
            <a:ext cx="2891700" cy="45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 Black"/>
              <a:buNone/>
              <a:defRPr sz="32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cover image Source Serif title">
  <p:cSld name="sample slide - plain_8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9"/>
          <p:cNvSpPr/>
          <p:nvPr>
            <p:ph idx="2" type="pic"/>
          </p:nvPr>
        </p:nvSpPr>
        <p:spPr>
          <a:xfrm>
            <a:off x="0" y="-175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6812602" y="4816265"/>
            <a:ext cx="2165573" cy="2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/>
          <p:nvPr>
            <p:ph idx="1" type="subTitle"/>
          </p:nvPr>
        </p:nvSpPr>
        <p:spPr>
          <a:xfrm>
            <a:off x="492425" y="367275"/>
            <a:ext cx="2891700" cy="44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erif Pro"/>
              <a:buNone/>
              <a:defRPr sz="320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cover image Lato title">
  <p:cSld name="sample slide - plain_6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20"/>
          <p:cNvSpPr/>
          <p:nvPr>
            <p:ph idx="2" type="pic"/>
          </p:nvPr>
        </p:nvSpPr>
        <p:spPr>
          <a:xfrm>
            <a:off x="0" y="-175"/>
            <a:ext cx="9144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84" name="Google Shape;84;p20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6812602" y="4816265"/>
            <a:ext cx="2165573" cy="205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0"/>
          <p:cNvSpPr txBox="1"/>
          <p:nvPr>
            <p:ph idx="1" type="subTitle"/>
          </p:nvPr>
        </p:nvSpPr>
        <p:spPr>
          <a:xfrm>
            <a:off x="492425" y="320175"/>
            <a:ext cx="2891700" cy="45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ato Black"/>
              <a:buNone/>
              <a:defRPr sz="3200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 Black"/>
              <a:buNone/>
              <a:defRPr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 green">
  <p:cSld name="sample slide - plain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525850" y="1580475"/>
            <a:ext cx="80454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 green + image">
  <p:cSld name="sample slide - plain_2_1_7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/>
          <p:nvPr>
            <p:ph idx="2" type="pic"/>
          </p:nvPr>
        </p:nvSpPr>
        <p:spPr>
          <a:xfrm>
            <a:off x="5089175" y="849750"/>
            <a:ext cx="3291600" cy="32916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2"/>
          <p:cNvSpPr txBox="1"/>
          <p:nvPr>
            <p:ph idx="1" type="subTitle"/>
          </p:nvPr>
        </p:nvSpPr>
        <p:spPr>
          <a:xfrm>
            <a:off x="757300" y="1504275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 dark green">
  <p:cSld name="sample slide - plain_2_1_5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rgbClr val="00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 txBox="1"/>
          <p:nvPr>
            <p:ph idx="1" type="subTitle"/>
          </p:nvPr>
        </p:nvSpPr>
        <p:spPr>
          <a:xfrm>
            <a:off x="525850" y="1580475"/>
            <a:ext cx="80454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 dark green + image">
  <p:cSld name="sample slide - plain_2_1_5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rgbClr val="0057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>
            <p:ph idx="2" type="pic"/>
          </p:nvPr>
        </p:nvSpPr>
        <p:spPr>
          <a:xfrm>
            <a:off x="5089175" y="849750"/>
            <a:ext cx="3291600" cy="32916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"/>
          <p:cNvSpPr txBox="1"/>
          <p:nvPr>
            <p:ph idx="1" type="subTitle"/>
          </p:nvPr>
        </p:nvSpPr>
        <p:spPr>
          <a:xfrm>
            <a:off x="757300" y="1504275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 dark ultramarine">
  <p:cSld name="sample slide - plain_2_1_6_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rgbClr val="1A18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5"/>
          <p:cNvSpPr txBox="1"/>
          <p:nvPr>
            <p:ph idx="1" type="subTitle"/>
          </p:nvPr>
        </p:nvSpPr>
        <p:spPr>
          <a:xfrm>
            <a:off x="525850" y="1580475"/>
            <a:ext cx="80454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 dark ultramarine + image">
  <p:cSld name="sample slide - plain_2_1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rgbClr val="1A18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6"/>
          <p:cNvSpPr/>
          <p:nvPr>
            <p:ph idx="2" type="pic"/>
          </p:nvPr>
        </p:nvSpPr>
        <p:spPr>
          <a:xfrm>
            <a:off x="5089175" y="849750"/>
            <a:ext cx="3291600" cy="32916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6"/>
          <p:cNvSpPr txBox="1"/>
          <p:nvPr>
            <p:ph idx="1" type="subTitle"/>
          </p:nvPr>
        </p:nvSpPr>
        <p:spPr>
          <a:xfrm>
            <a:off x="757300" y="1504275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5 purple">
  <p:cSld name="sample slide - plain_2_1_6_3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7"/>
          <p:cNvSpPr txBox="1"/>
          <p:nvPr>
            <p:ph idx="1" type="subTitle"/>
          </p:nvPr>
        </p:nvSpPr>
        <p:spPr>
          <a:xfrm>
            <a:off x="525850" y="1580475"/>
            <a:ext cx="80454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5 purple + image">
  <p:cSld name="sample slide - plain_2_1_2_1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8"/>
          <p:cNvSpPr/>
          <p:nvPr>
            <p:ph idx="2" type="pic"/>
          </p:nvPr>
        </p:nvSpPr>
        <p:spPr>
          <a:xfrm>
            <a:off x="5089175" y="849750"/>
            <a:ext cx="3291600" cy="32916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8"/>
          <p:cNvSpPr txBox="1"/>
          <p:nvPr>
            <p:ph idx="1" type="subTitle"/>
          </p:nvPr>
        </p:nvSpPr>
        <p:spPr>
          <a:xfrm>
            <a:off x="757300" y="1504275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6 dark pink">
  <p:cSld name="sample slide - plain_2_1_6_4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9"/>
          <p:cNvSpPr txBox="1"/>
          <p:nvPr>
            <p:ph idx="1" type="subTitle"/>
          </p:nvPr>
        </p:nvSpPr>
        <p:spPr>
          <a:xfrm>
            <a:off x="525850" y="1580475"/>
            <a:ext cx="80454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6 dark pink + image">
  <p:cSld name="sample slide - plain_2_1_3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0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0"/>
          <p:cNvSpPr/>
          <p:nvPr>
            <p:ph idx="2" type="pic"/>
          </p:nvPr>
        </p:nvSpPr>
        <p:spPr>
          <a:xfrm>
            <a:off x="5089175" y="849750"/>
            <a:ext cx="3291600" cy="32916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30"/>
          <p:cNvSpPr txBox="1"/>
          <p:nvPr>
            <p:ph idx="1" type="subTitle"/>
          </p:nvPr>
        </p:nvSpPr>
        <p:spPr>
          <a:xfrm>
            <a:off x="757300" y="1504275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7 pink">
  <p:cSld name="sample slide - plain_2_1_6_4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1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>
            <p:ph idx="1" type="subTitle"/>
          </p:nvPr>
        </p:nvSpPr>
        <p:spPr>
          <a:xfrm>
            <a:off x="525850" y="1580475"/>
            <a:ext cx="80454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erif Pro"/>
              <a:buNone/>
              <a:defRPr sz="40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7 pink + image">
  <p:cSld name="sample slide - plain_2_1_3_1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2"/>
          <p:cNvSpPr/>
          <p:nvPr>
            <p:ph idx="2" type="pic"/>
          </p:nvPr>
        </p:nvSpPr>
        <p:spPr>
          <a:xfrm>
            <a:off x="5089175" y="849750"/>
            <a:ext cx="3291600" cy="32916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 txBox="1"/>
          <p:nvPr>
            <p:ph idx="1" type="subTitle"/>
          </p:nvPr>
        </p:nvSpPr>
        <p:spPr>
          <a:xfrm>
            <a:off x="757300" y="1504275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>
  <p:cSld name="sample slide - plain_5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33"/>
          <p:cNvSpPr txBox="1"/>
          <p:nvPr>
            <p:ph idx="1" type="subTitle"/>
          </p:nvPr>
        </p:nvSpPr>
        <p:spPr>
          <a:xfrm>
            <a:off x="9350" y="1504275"/>
            <a:ext cx="91347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over Main Image_1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4"/>
          <p:cNvSpPr txBox="1"/>
          <p:nvPr>
            <p:ph idx="1" type="subTitle"/>
          </p:nvPr>
        </p:nvSpPr>
        <p:spPr>
          <a:xfrm>
            <a:off x="1138300" y="1007552"/>
            <a:ext cx="6876900" cy="25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erif Pro"/>
              <a:buNone/>
              <a:defRPr sz="24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134" name="Google Shape;134;p34"/>
          <p:cNvSpPr txBox="1"/>
          <p:nvPr>
            <p:ph idx="2" type="subTitle"/>
          </p:nvPr>
        </p:nvSpPr>
        <p:spPr>
          <a:xfrm>
            <a:off x="9350" y="3577350"/>
            <a:ext cx="91347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Cover Main Image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35"/>
          <p:cNvSpPr txBox="1"/>
          <p:nvPr>
            <p:ph idx="1" type="subTitle"/>
          </p:nvPr>
        </p:nvSpPr>
        <p:spPr>
          <a:xfrm>
            <a:off x="1138300" y="1007552"/>
            <a:ext cx="6876900" cy="25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erif Pro"/>
              <a:buNone/>
              <a:defRPr sz="24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erif Pro"/>
              <a:buNone/>
              <a:defRPr sz="3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erif Pro"/>
              <a:buNone/>
              <a:defRPr sz="3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erif Pro"/>
              <a:buNone/>
              <a:defRPr sz="3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erif Pro"/>
              <a:buNone/>
              <a:defRPr sz="3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erif Pro"/>
              <a:buNone/>
              <a:defRPr sz="3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erif Pro"/>
              <a:buNone/>
              <a:defRPr sz="3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erif Pro"/>
              <a:buNone/>
              <a:defRPr sz="3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erif Pro"/>
              <a:buNone/>
              <a:defRPr sz="32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138" name="Google Shape;138;p35"/>
          <p:cNvSpPr txBox="1"/>
          <p:nvPr>
            <p:ph idx="2" type="subTitle"/>
          </p:nvPr>
        </p:nvSpPr>
        <p:spPr>
          <a:xfrm>
            <a:off x="9350" y="3577350"/>
            <a:ext cx="91347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"/>
              <a:buNone/>
              <a:defRPr b="1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"/>
              <a:buNone/>
              <a:defRPr b="1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"/>
              <a:buNone/>
              <a:defRPr b="1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"/>
              <a:buNone/>
              <a:defRPr b="1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"/>
              <a:buNone/>
              <a:defRPr b="1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"/>
              <a:buNone/>
              <a:defRPr b="1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"/>
              <a:buNone/>
              <a:defRPr b="1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"/>
              <a:buNone/>
              <a:defRPr b="1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3">
  <p:cSld name="Cover Main Image_1_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6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rgbClr val="1A189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6"/>
          <p:cNvSpPr txBox="1"/>
          <p:nvPr>
            <p:ph idx="1" type="subTitle"/>
          </p:nvPr>
        </p:nvSpPr>
        <p:spPr>
          <a:xfrm>
            <a:off x="1138300" y="1007552"/>
            <a:ext cx="6876900" cy="25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erif Pro"/>
              <a:buNone/>
              <a:defRPr sz="24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142" name="Google Shape;142;p36"/>
          <p:cNvSpPr txBox="1"/>
          <p:nvPr>
            <p:ph idx="2" type="subTitle"/>
          </p:nvPr>
        </p:nvSpPr>
        <p:spPr>
          <a:xfrm>
            <a:off x="9350" y="3577350"/>
            <a:ext cx="91347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4">
  <p:cSld name="Cover Main Image_1_2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7"/>
          <p:cNvSpPr txBox="1"/>
          <p:nvPr>
            <p:ph idx="1" type="subTitle"/>
          </p:nvPr>
        </p:nvSpPr>
        <p:spPr>
          <a:xfrm>
            <a:off x="1138300" y="1007552"/>
            <a:ext cx="6876900" cy="25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erif Pro"/>
              <a:buNone/>
              <a:defRPr sz="24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146" name="Google Shape;146;p37"/>
          <p:cNvSpPr txBox="1"/>
          <p:nvPr>
            <p:ph idx="2" type="subTitle"/>
          </p:nvPr>
        </p:nvSpPr>
        <p:spPr>
          <a:xfrm>
            <a:off x="9350" y="3577350"/>
            <a:ext cx="91347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None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Lato"/>
              <a:buNone/>
              <a:defRPr b="1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ank">
  <p:cSld name="DEFAUL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ank green">
  <p:cSld name="4_Custom Layou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rgbClr val="F2F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ank blue">
  <p:cSld name="4_Custom Layout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0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green alt layout">
  <p:cSld name="1_sample slide - plain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1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1"/>
          <p:cNvSpPr txBox="1"/>
          <p:nvPr>
            <p:ph idx="1" type="subTitle"/>
          </p:nvPr>
        </p:nvSpPr>
        <p:spPr>
          <a:xfrm>
            <a:off x="462200" y="1036750"/>
            <a:ext cx="2274600" cy="25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b="1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55" name="Google Shape;155;p41"/>
          <p:cNvSpPr txBox="1"/>
          <p:nvPr>
            <p:ph idx="2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cxnSp>
        <p:nvCxnSpPr>
          <p:cNvPr id="156" name="Google Shape;156;p41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green alt layout 2">
  <p:cSld name="1_sample slide - plain_1_4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2"/>
          <p:cNvSpPr txBox="1"/>
          <p:nvPr>
            <p:ph idx="1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cxnSp>
        <p:nvCxnSpPr>
          <p:cNvPr id="160" name="Google Shape;160;p42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42"/>
          <p:cNvSpPr txBox="1"/>
          <p:nvPr>
            <p:ph idx="2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2" name="Google Shape;162;p42"/>
          <p:cNvSpPr txBox="1"/>
          <p:nvPr>
            <p:ph idx="3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green team layout">
  <p:cSld name="1_sample slide - plain_1_4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3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3"/>
          <p:cNvSpPr/>
          <p:nvPr>
            <p:ph idx="2" type="pic"/>
          </p:nvPr>
        </p:nvSpPr>
        <p:spPr>
          <a:xfrm>
            <a:off x="401017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43"/>
          <p:cNvSpPr/>
          <p:nvPr>
            <p:ph idx="3" type="pic"/>
          </p:nvPr>
        </p:nvSpPr>
        <p:spPr>
          <a:xfrm>
            <a:off x="401017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43"/>
          <p:cNvSpPr/>
          <p:nvPr>
            <p:ph idx="4" type="pic"/>
          </p:nvPr>
        </p:nvSpPr>
        <p:spPr>
          <a:xfrm>
            <a:off x="7371888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43"/>
          <p:cNvSpPr/>
          <p:nvPr>
            <p:ph idx="5" type="pic"/>
          </p:nvPr>
        </p:nvSpPr>
        <p:spPr>
          <a:xfrm>
            <a:off x="7371888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43"/>
          <p:cNvSpPr/>
          <p:nvPr>
            <p:ph idx="6" type="pic"/>
          </p:nvPr>
        </p:nvSpPr>
        <p:spPr>
          <a:xfrm>
            <a:off x="568972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43"/>
          <p:cNvSpPr/>
          <p:nvPr>
            <p:ph idx="7" type="pic"/>
          </p:nvPr>
        </p:nvSpPr>
        <p:spPr>
          <a:xfrm>
            <a:off x="568972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43"/>
          <p:cNvSpPr txBox="1"/>
          <p:nvPr>
            <p:ph type="title"/>
          </p:nvPr>
        </p:nvSpPr>
        <p:spPr>
          <a:xfrm>
            <a:off x="393930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72" name="Google Shape;172;p43"/>
          <p:cNvSpPr txBox="1"/>
          <p:nvPr>
            <p:ph idx="8" type="title"/>
          </p:nvPr>
        </p:nvSpPr>
        <p:spPr>
          <a:xfrm>
            <a:off x="7301013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73" name="Google Shape;173;p43"/>
          <p:cNvSpPr txBox="1"/>
          <p:nvPr>
            <p:ph idx="9" type="title"/>
          </p:nvPr>
        </p:nvSpPr>
        <p:spPr>
          <a:xfrm>
            <a:off x="561885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74" name="Google Shape;174;p43"/>
          <p:cNvSpPr txBox="1"/>
          <p:nvPr>
            <p:ph idx="1" type="subTitle"/>
          </p:nvPr>
        </p:nvSpPr>
        <p:spPr>
          <a:xfrm>
            <a:off x="394191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5" name="Google Shape;175;p43"/>
          <p:cNvSpPr txBox="1"/>
          <p:nvPr>
            <p:ph idx="13" type="subTitle"/>
          </p:nvPr>
        </p:nvSpPr>
        <p:spPr>
          <a:xfrm>
            <a:off x="7303625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6" name="Google Shape;176;p43"/>
          <p:cNvSpPr txBox="1"/>
          <p:nvPr>
            <p:ph idx="14" type="subTitle"/>
          </p:nvPr>
        </p:nvSpPr>
        <p:spPr>
          <a:xfrm>
            <a:off x="562146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7" name="Google Shape;177;p43"/>
          <p:cNvSpPr txBox="1"/>
          <p:nvPr>
            <p:ph idx="15" type="subTitle"/>
          </p:nvPr>
        </p:nvSpPr>
        <p:spPr>
          <a:xfrm>
            <a:off x="394191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8" name="Google Shape;178;p43"/>
          <p:cNvSpPr txBox="1"/>
          <p:nvPr>
            <p:ph idx="16" type="subTitle"/>
          </p:nvPr>
        </p:nvSpPr>
        <p:spPr>
          <a:xfrm>
            <a:off x="7303625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9" name="Google Shape;179;p43"/>
          <p:cNvSpPr txBox="1"/>
          <p:nvPr>
            <p:ph idx="17" type="subTitle"/>
          </p:nvPr>
        </p:nvSpPr>
        <p:spPr>
          <a:xfrm>
            <a:off x="562146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0" name="Google Shape;180;p43"/>
          <p:cNvSpPr txBox="1"/>
          <p:nvPr>
            <p:ph idx="18" type="title"/>
          </p:nvPr>
        </p:nvSpPr>
        <p:spPr>
          <a:xfrm>
            <a:off x="393930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81" name="Google Shape;181;p43"/>
          <p:cNvSpPr txBox="1"/>
          <p:nvPr>
            <p:ph idx="19" type="title"/>
          </p:nvPr>
        </p:nvSpPr>
        <p:spPr>
          <a:xfrm>
            <a:off x="7301013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82" name="Google Shape;182;p43"/>
          <p:cNvSpPr txBox="1"/>
          <p:nvPr>
            <p:ph idx="20" type="title"/>
          </p:nvPr>
        </p:nvSpPr>
        <p:spPr>
          <a:xfrm>
            <a:off x="561885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cxnSp>
        <p:nvCxnSpPr>
          <p:cNvPr id="183" name="Google Shape;183;p43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" name="Google Shape;184;p43"/>
          <p:cNvSpPr txBox="1"/>
          <p:nvPr>
            <p:ph idx="21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5" name="Google Shape;185;p43"/>
          <p:cNvSpPr txBox="1"/>
          <p:nvPr>
            <p:ph idx="22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ue alt layout">
  <p:cSld name="1_sample slide - plain_1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4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4"/>
          <p:cNvSpPr txBox="1"/>
          <p:nvPr>
            <p:ph idx="1" type="subTitle"/>
          </p:nvPr>
        </p:nvSpPr>
        <p:spPr>
          <a:xfrm>
            <a:off x="462200" y="1036750"/>
            <a:ext cx="2274600" cy="25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b="1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89" name="Google Shape;189;p44"/>
          <p:cNvSpPr txBox="1"/>
          <p:nvPr>
            <p:ph idx="2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cxnSp>
        <p:nvCxnSpPr>
          <p:cNvPr id="190" name="Google Shape;190;p44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ue alt layout 2">
  <p:cSld name="1_sample slide - plain_1_1_3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5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5"/>
          <p:cNvSpPr txBox="1"/>
          <p:nvPr>
            <p:ph idx="1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cxnSp>
        <p:nvCxnSpPr>
          <p:cNvPr id="194" name="Google Shape;194;p45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5" name="Google Shape;195;p45"/>
          <p:cNvSpPr txBox="1"/>
          <p:nvPr>
            <p:ph idx="2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96" name="Google Shape;196;p45"/>
          <p:cNvSpPr txBox="1"/>
          <p:nvPr>
            <p:ph idx="3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ue team layout">
  <p:cSld name="1_sample slide - plain_1_1_3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6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46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" name="Google Shape;200;p46"/>
          <p:cNvSpPr/>
          <p:nvPr>
            <p:ph idx="2" type="pic"/>
          </p:nvPr>
        </p:nvSpPr>
        <p:spPr>
          <a:xfrm>
            <a:off x="401017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46"/>
          <p:cNvSpPr/>
          <p:nvPr>
            <p:ph idx="3" type="pic"/>
          </p:nvPr>
        </p:nvSpPr>
        <p:spPr>
          <a:xfrm>
            <a:off x="401017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202" name="Google Shape;202;p46"/>
          <p:cNvSpPr/>
          <p:nvPr>
            <p:ph idx="4" type="pic"/>
          </p:nvPr>
        </p:nvSpPr>
        <p:spPr>
          <a:xfrm>
            <a:off x="7371888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6"/>
          <p:cNvSpPr/>
          <p:nvPr>
            <p:ph idx="5" type="pic"/>
          </p:nvPr>
        </p:nvSpPr>
        <p:spPr>
          <a:xfrm>
            <a:off x="7371888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46"/>
          <p:cNvSpPr/>
          <p:nvPr>
            <p:ph idx="6" type="pic"/>
          </p:nvPr>
        </p:nvSpPr>
        <p:spPr>
          <a:xfrm>
            <a:off x="568972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46"/>
          <p:cNvSpPr/>
          <p:nvPr>
            <p:ph idx="7" type="pic"/>
          </p:nvPr>
        </p:nvSpPr>
        <p:spPr>
          <a:xfrm>
            <a:off x="568972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46"/>
          <p:cNvSpPr txBox="1"/>
          <p:nvPr>
            <p:ph type="title"/>
          </p:nvPr>
        </p:nvSpPr>
        <p:spPr>
          <a:xfrm>
            <a:off x="393930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207" name="Google Shape;207;p46"/>
          <p:cNvSpPr txBox="1"/>
          <p:nvPr>
            <p:ph idx="8" type="title"/>
          </p:nvPr>
        </p:nvSpPr>
        <p:spPr>
          <a:xfrm>
            <a:off x="7301013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208" name="Google Shape;208;p46"/>
          <p:cNvSpPr txBox="1"/>
          <p:nvPr>
            <p:ph idx="9" type="title"/>
          </p:nvPr>
        </p:nvSpPr>
        <p:spPr>
          <a:xfrm>
            <a:off x="561885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209" name="Google Shape;209;p46"/>
          <p:cNvSpPr txBox="1"/>
          <p:nvPr>
            <p:ph idx="1" type="subTitle"/>
          </p:nvPr>
        </p:nvSpPr>
        <p:spPr>
          <a:xfrm>
            <a:off x="394191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0" name="Google Shape;210;p46"/>
          <p:cNvSpPr txBox="1"/>
          <p:nvPr>
            <p:ph idx="13" type="subTitle"/>
          </p:nvPr>
        </p:nvSpPr>
        <p:spPr>
          <a:xfrm>
            <a:off x="7303625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1" name="Google Shape;211;p46"/>
          <p:cNvSpPr txBox="1"/>
          <p:nvPr>
            <p:ph idx="14" type="subTitle"/>
          </p:nvPr>
        </p:nvSpPr>
        <p:spPr>
          <a:xfrm>
            <a:off x="562146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2" name="Google Shape;212;p46"/>
          <p:cNvSpPr txBox="1"/>
          <p:nvPr>
            <p:ph idx="15" type="subTitle"/>
          </p:nvPr>
        </p:nvSpPr>
        <p:spPr>
          <a:xfrm>
            <a:off x="394191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3" name="Google Shape;213;p46"/>
          <p:cNvSpPr txBox="1"/>
          <p:nvPr>
            <p:ph idx="16" type="subTitle"/>
          </p:nvPr>
        </p:nvSpPr>
        <p:spPr>
          <a:xfrm>
            <a:off x="7303625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4" name="Google Shape;214;p46"/>
          <p:cNvSpPr txBox="1"/>
          <p:nvPr>
            <p:ph idx="17" type="subTitle"/>
          </p:nvPr>
        </p:nvSpPr>
        <p:spPr>
          <a:xfrm>
            <a:off x="562146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5" name="Google Shape;215;p46"/>
          <p:cNvSpPr txBox="1"/>
          <p:nvPr>
            <p:ph idx="18" type="title"/>
          </p:nvPr>
        </p:nvSpPr>
        <p:spPr>
          <a:xfrm>
            <a:off x="393930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216" name="Google Shape;216;p46"/>
          <p:cNvSpPr txBox="1"/>
          <p:nvPr>
            <p:ph idx="19" type="title"/>
          </p:nvPr>
        </p:nvSpPr>
        <p:spPr>
          <a:xfrm>
            <a:off x="7301013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217" name="Google Shape;217;p46"/>
          <p:cNvSpPr txBox="1"/>
          <p:nvPr>
            <p:ph idx="20" type="title"/>
          </p:nvPr>
        </p:nvSpPr>
        <p:spPr>
          <a:xfrm>
            <a:off x="561885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218" name="Google Shape;218;p46"/>
          <p:cNvSpPr txBox="1"/>
          <p:nvPr>
            <p:ph idx="21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9" name="Google Shape;219;p46"/>
          <p:cNvSpPr txBox="1"/>
          <p:nvPr>
            <p:ph idx="22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ue 3up">
  <p:cSld name="4_Custom Layout_2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7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7"/>
          <p:cNvSpPr/>
          <p:nvPr/>
        </p:nvSpPr>
        <p:spPr>
          <a:xfrm>
            <a:off x="3403657" y="1233625"/>
            <a:ext cx="2336700" cy="272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7"/>
          <p:cNvSpPr/>
          <p:nvPr/>
        </p:nvSpPr>
        <p:spPr>
          <a:xfrm>
            <a:off x="6116857" y="1233625"/>
            <a:ext cx="2336700" cy="272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7"/>
          <p:cNvSpPr/>
          <p:nvPr/>
        </p:nvSpPr>
        <p:spPr>
          <a:xfrm>
            <a:off x="690457" y="1233625"/>
            <a:ext cx="2336700" cy="272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7"/>
          <p:cNvSpPr txBox="1"/>
          <p:nvPr>
            <p:ph type="title"/>
          </p:nvPr>
        </p:nvSpPr>
        <p:spPr>
          <a:xfrm>
            <a:off x="770700" y="143015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7"/>
          <p:cNvSpPr txBox="1"/>
          <p:nvPr>
            <p:ph idx="1" type="body"/>
          </p:nvPr>
        </p:nvSpPr>
        <p:spPr>
          <a:xfrm>
            <a:off x="777375" y="2009950"/>
            <a:ext cx="21762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7" name="Google Shape;227;p47"/>
          <p:cNvSpPr txBox="1"/>
          <p:nvPr>
            <p:ph idx="2" type="title"/>
          </p:nvPr>
        </p:nvSpPr>
        <p:spPr>
          <a:xfrm>
            <a:off x="3480563" y="143015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7"/>
          <p:cNvSpPr txBox="1"/>
          <p:nvPr>
            <p:ph idx="3" type="body"/>
          </p:nvPr>
        </p:nvSpPr>
        <p:spPr>
          <a:xfrm>
            <a:off x="3487238" y="2009950"/>
            <a:ext cx="21762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29" name="Google Shape;229;p47"/>
          <p:cNvSpPr txBox="1"/>
          <p:nvPr>
            <p:ph idx="4" type="title"/>
          </p:nvPr>
        </p:nvSpPr>
        <p:spPr>
          <a:xfrm>
            <a:off x="6190413" y="143015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7"/>
          <p:cNvSpPr txBox="1"/>
          <p:nvPr>
            <p:ph idx="5" type="body"/>
          </p:nvPr>
        </p:nvSpPr>
        <p:spPr>
          <a:xfrm>
            <a:off x="6197088" y="2009950"/>
            <a:ext cx="21762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31" name="Google Shape;231;p47"/>
          <p:cNvSpPr txBox="1"/>
          <p:nvPr>
            <p:ph idx="6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ue 4up">
  <p:cSld name="4_Custom Layout_2_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8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8"/>
          <p:cNvSpPr/>
          <p:nvPr/>
        </p:nvSpPr>
        <p:spPr>
          <a:xfrm>
            <a:off x="625521" y="2119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8"/>
          <p:cNvSpPr/>
          <p:nvPr/>
        </p:nvSpPr>
        <p:spPr>
          <a:xfrm>
            <a:off x="4703696" y="2119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8"/>
          <p:cNvSpPr/>
          <p:nvPr/>
        </p:nvSpPr>
        <p:spPr>
          <a:xfrm>
            <a:off x="625508" y="24694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8"/>
          <p:cNvSpPr/>
          <p:nvPr/>
        </p:nvSpPr>
        <p:spPr>
          <a:xfrm>
            <a:off x="4703683" y="24694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8"/>
          <p:cNvSpPr txBox="1"/>
          <p:nvPr>
            <p:ph type="title"/>
          </p:nvPr>
        </p:nvSpPr>
        <p:spPr>
          <a:xfrm>
            <a:off x="717625" y="315000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48"/>
          <p:cNvSpPr txBox="1"/>
          <p:nvPr>
            <p:ph idx="2" type="title"/>
          </p:nvPr>
        </p:nvSpPr>
        <p:spPr>
          <a:xfrm>
            <a:off x="4795800" y="315000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8"/>
          <p:cNvSpPr txBox="1"/>
          <p:nvPr>
            <p:ph idx="3" type="title"/>
          </p:nvPr>
        </p:nvSpPr>
        <p:spPr>
          <a:xfrm>
            <a:off x="717625" y="2576077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48"/>
          <p:cNvSpPr txBox="1"/>
          <p:nvPr>
            <p:ph idx="4" type="title"/>
          </p:nvPr>
        </p:nvSpPr>
        <p:spPr>
          <a:xfrm>
            <a:off x="4795800" y="2576077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8"/>
          <p:cNvSpPr txBox="1"/>
          <p:nvPr>
            <p:ph idx="1" type="body"/>
          </p:nvPr>
        </p:nvSpPr>
        <p:spPr>
          <a:xfrm>
            <a:off x="717625" y="898050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3" name="Google Shape;243;p48"/>
          <p:cNvSpPr txBox="1"/>
          <p:nvPr>
            <p:ph idx="5" type="body"/>
          </p:nvPr>
        </p:nvSpPr>
        <p:spPr>
          <a:xfrm>
            <a:off x="4795750" y="898050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4" name="Google Shape;244;p48"/>
          <p:cNvSpPr txBox="1"/>
          <p:nvPr>
            <p:ph idx="6" type="body"/>
          </p:nvPr>
        </p:nvSpPr>
        <p:spPr>
          <a:xfrm>
            <a:off x="717625" y="3151892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45" name="Google Shape;245;p48"/>
          <p:cNvSpPr txBox="1"/>
          <p:nvPr>
            <p:ph idx="7" type="body"/>
          </p:nvPr>
        </p:nvSpPr>
        <p:spPr>
          <a:xfrm>
            <a:off x="4795750" y="3151892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blue 6up 1">
  <p:cSld name="4_Custom Layout_2_1_3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rgbClr val="ECF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5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9"/>
          <p:cNvSpPr/>
          <p:nvPr/>
        </p:nvSpPr>
        <p:spPr>
          <a:xfrm>
            <a:off x="625500" y="24607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9"/>
          <p:cNvSpPr/>
          <p:nvPr/>
        </p:nvSpPr>
        <p:spPr>
          <a:xfrm>
            <a:off x="625508" y="2032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9"/>
          <p:cNvSpPr txBox="1"/>
          <p:nvPr>
            <p:ph type="title"/>
          </p:nvPr>
        </p:nvSpPr>
        <p:spPr>
          <a:xfrm>
            <a:off x="717625" y="315000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49"/>
          <p:cNvSpPr txBox="1"/>
          <p:nvPr>
            <p:ph idx="2" type="title"/>
          </p:nvPr>
        </p:nvSpPr>
        <p:spPr>
          <a:xfrm>
            <a:off x="717625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49"/>
          <p:cNvSpPr txBox="1"/>
          <p:nvPr>
            <p:ph idx="1" type="body"/>
          </p:nvPr>
        </p:nvSpPr>
        <p:spPr>
          <a:xfrm>
            <a:off x="717625" y="898051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3" name="Google Shape;253;p49"/>
          <p:cNvSpPr txBox="1"/>
          <p:nvPr>
            <p:ph idx="3" type="body"/>
          </p:nvPr>
        </p:nvSpPr>
        <p:spPr>
          <a:xfrm>
            <a:off x="717625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54" name="Google Shape;254;p49"/>
          <p:cNvSpPr/>
          <p:nvPr/>
        </p:nvSpPr>
        <p:spPr>
          <a:xfrm>
            <a:off x="3337574" y="2032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9"/>
          <p:cNvSpPr/>
          <p:nvPr/>
        </p:nvSpPr>
        <p:spPr>
          <a:xfrm>
            <a:off x="3337566" y="24607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9"/>
          <p:cNvSpPr/>
          <p:nvPr/>
        </p:nvSpPr>
        <p:spPr>
          <a:xfrm>
            <a:off x="6049639" y="2032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49"/>
          <p:cNvSpPr/>
          <p:nvPr/>
        </p:nvSpPr>
        <p:spPr>
          <a:xfrm>
            <a:off x="6049631" y="24607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49"/>
          <p:cNvSpPr txBox="1"/>
          <p:nvPr/>
        </p:nvSpPr>
        <p:spPr>
          <a:xfrm>
            <a:off x="3432663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9" name="Google Shape;259;p49"/>
          <p:cNvSpPr txBox="1"/>
          <p:nvPr/>
        </p:nvSpPr>
        <p:spPr>
          <a:xfrm>
            <a:off x="3432663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49"/>
          <p:cNvSpPr txBox="1"/>
          <p:nvPr/>
        </p:nvSpPr>
        <p:spPr>
          <a:xfrm>
            <a:off x="6147713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61" name="Google Shape;261;p49"/>
          <p:cNvSpPr txBox="1"/>
          <p:nvPr/>
        </p:nvSpPr>
        <p:spPr>
          <a:xfrm>
            <a:off x="6147713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49"/>
          <p:cNvSpPr txBox="1"/>
          <p:nvPr>
            <p:ph idx="4" type="title"/>
          </p:nvPr>
        </p:nvSpPr>
        <p:spPr>
          <a:xfrm>
            <a:off x="6147713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49"/>
          <p:cNvSpPr txBox="1"/>
          <p:nvPr>
            <p:ph idx="5" type="body"/>
          </p:nvPr>
        </p:nvSpPr>
        <p:spPr>
          <a:xfrm>
            <a:off x="6147713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4" name="Google Shape;264;p49"/>
          <p:cNvSpPr txBox="1"/>
          <p:nvPr>
            <p:ph idx="6" type="title"/>
          </p:nvPr>
        </p:nvSpPr>
        <p:spPr>
          <a:xfrm>
            <a:off x="6147713" y="315000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49"/>
          <p:cNvSpPr txBox="1"/>
          <p:nvPr>
            <p:ph idx="7" type="body"/>
          </p:nvPr>
        </p:nvSpPr>
        <p:spPr>
          <a:xfrm>
            <a:off x="6147713" y="898051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6" name="Google Shape;266;p49"/>
          <p:cNvSpPr txBox="1"/>
          <p:nvPr>
            <p:ph idx="8" type="title"/>
          </p:nvPr>
        </p:nvSpPr>
        <p:spPr>
          <a:xfrm>
            <a:off x="3432663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49"/>
          <p:cNvSpPr txBox="1"/>
          <p:nvPr>
            <p:ph idx="9" type="body"/>
          </p:nvPr>
        </p:nvSpPr>
        <p:spPr>
          <a:xfrm>
            <a:off x="3432663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68" name="Google Shape;268;p49"/>
          <p:cNvSpPr txBox="1"/>
          <p:nvPr>
            <p:ph idx="13" type="title"/>
          </p:nvPr>
        </p:nvSpPr>
        <p:spPr>
          <a:xfrm>
            <a:off x="3432663" y="315000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49"/>
          <p:cNvSpPr txBox="1"/>
          <p:nvPr>
            <p:ph idx="14" type="body"/>
          </p:nvPr>
        </p:nvSpPr>
        <p:spPr>
          <a:xfrm>
            <a:off x="3432663" y="898051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green 1 column">
  <p:cSld name="4_Custom Layout_1_2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0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50"/>
          <p:cNvSpPr txBox="1"/>
          <p:nvPr>
            <p:ph type="title"/>
          </p:nvPr>
        </p:nvSpPr>
        <p:spPr>
          <a:xfrm>
            <a:off x="469200" y="1201550"/>
            <a:ext cx="81990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50"/>
          <p:cNvSpPr txBox="1"/>
          <p:nvPr>
            <p:ph idx="1" type="body"/>
          </p:nvPr>
        </p:nvSpPr>
        <p:spPr>
          <a:xfrm>
            <a:off x="469200" y="1781350"/>
            <a:ext cx="81990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4" name="Google Shape;274;p50"/>
          <p:cNvSpPr txBox="1"/>
          <p:nvPr>
            <p:ph idx="2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green 2 columns">
  <p:cSld name="4_Custom Layout_1_2_5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1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51"/>
          <p:cNvSpPr txBox="1"/>
          <p:nvPr>
            <p:ph type="title"/>
          </p:nvPr>
        </p:nvSpPr>
        <p:spPr>
          <a:xfrm>
            <a:off x="469225" y="1201550"/>
            <a:ext cx="3776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51"/>
          <p:cNvSpPr txBox="1"/>
          <p:nvPr>
            <p:ph idx="1" type="body"/>
          </p:nvPr>
        </p:nvSpPr>
        <p:spPr>
          <a:xfrm>
            <a:off x="469225" y="1781350"/>
            <a:ext cx="37767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9" name="Google Shape;279;p51"/>
          <p:cNvSpPr txBox="1"/>
          <p:nvPr>
            <p:ph idx="2" type="title"/>
          </p:nvPr>
        </p:nvSpPr>
        <p:spPr>
          <a:xfrm>
            <a:off x="4868103" y="1201550"/>
            <a:ext cx="3788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51"/>
          <p:cNvSpPr txBox="1"/>
          <p:nvPr>
            <p:ph idx="3" type="body"/>
          </p:nvPr>
        </p:nvSpPr>
        <p:spPr>
          <a:xfrm>
            <a:off x="4868103" y="1781350"/>
            <a:ext cx="37884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1" name="Google Shape;281;p51"/>
          <p:cNvSpPr txBox="1"/>
          <p:nvPr>
            <p:ph idx="4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green 3 columns">
  <p:cSld name="4_Custom Layout_1_2_2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52"/>
          <p:cNvSpPr txBox="1"/>
          <p:nvPr>
            <p:ph type="title"/>
          </p:nvPr>
        </p:nvSpPr>
        <p:spPr>
          <a:xfrm>
            <a:off x="469075" y="1201550"/>
            <a:ext cx="23469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52"/>
          <p:cNvSpPr txBox="1"/>
          <p:nvPr>
            <p:ph idx="1" type="body"/>
          </p:nvPr>
        </p:nvSpPr>
        <p:spPr>
          <a:xfrm>
            <a:off x="469075" y="1781350"/>
            <a:ext cx="23469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6" name="Google Shape;286;p52"/>
          <p:cNvSpPr txBox="1"/>
          <p:nvPr>
            <p:ph idx="2" type="title"/>
          </p:nvPr>
        </p:nvSpPr>
        <p:spPr>
          <a:xfrm>
            <a:off x="3391564" y="1201550"/>
            <a:ext cx="23469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52"/>
          <p:cNvSpPr txBox="1"/>
          <p:nvPr>
            <p:ph idx="3" type="body"/>
          </p:nvPr>
        </p:nvSpPr>
        <p:spPr>
          <a:xfrm>
            <a:off x="3391564" y="1781350"/>
            <a:ext cx="23469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8" name="Google Shape;288;p52"/>
          <p:cNvSpPr txBox="1"/>
          <p:nvPr>
            <p:ph idx="4" type="title"/>
          </p:nvPr>
        </p:nvSpPr>
        <p:spPr>
          <a:xfrm>
            <a:off x="6314038" y="1201550"/>
            <a:ext cx="23469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52"/>
          <p:cNvSpPr txBox="1"/>
          <p:nvPr>
            <p:ph idx="5" type="body"/>
          </p:nvPr>
        </p:nvSpPr>
        <p:spPr>
          <a:xfrm>
            <a:off x="6314038" y="1781350"/>
            <a:ext cx="23469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0" name="Google Shape;290;p52"/>
          <p:cNvSpPr txBox="1"/>
          <p:nvPr>
            <p:ph idx="6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text + image">
  <p:cSld name="Comparison_4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/>
          <p:nvPr>
            <p:ph idx="2" type="pic"/>
          </p:nvPr>
        </p:nvSpPr>
        <p:spPr>
          <a:xfrm>
            <a:off x="5089175" y="697350"/>
            <a:ext cx="3291600" cy="32916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53"/>
          <p:cNvSpPr txBox="1"/>
          <p:nvPr>
            <p:ph idx="1" type="subTitle"/>
          </p:nvPr>
        </p:nvSpPr>
        <p:spPr>
          <a:xfrm>
            <a:off x="462225" y="624075"/>
            <a:ext cx="42822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294" name="Google Shape;294;p53"/>
          <p:cNvSpPr txBox="1"/>
          <p:nvPr>
            <p:ph idx="3" type="subTitle"/>
          </p:nvPr>
        </p:nvSpPr>
        <p:spPr>
          <a:xfrm>
            <a:off x="462225" y="2184450"/>
            <a:ext cx="42822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text + image computer">
  <p:cSld name="Master edit 3-29-16_2_1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415" y="565904"/>
            <a:ext cx="6142198" cy="3682398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54"/>
          <p:cNvSpPr/>
          <p:nvPr>
            <p:ph idx="2" type="pic"/>
          </p:nvPr>
        </p:nvSpPr>
        <p:spPr>
          <a:xfrm>
            <a:off x="4570425" y="856575"/>
            <a:ext cx="4675800" cy="292410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54"/>
          <p:cNvSpPr txBox="1"/>
          <p:nvPr>
            <p:ph idx="1" type="subTitle"/>
          </p:nvPr>
        </p:nvSpPr>
        <p:spPr>
          <a:xfrm>
            <a:off x="462225" y="624075"/>
            <a:ext cx="3375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299" name="Google Shape;299;p54"/>
          <p:cNvSpPr txBox="1"/>
          <p:nvPr>
            <p:ph idx="3" type="subTitle"/>
          </p:nvPr>
        </p:nvSpPr>
        <p:spPr>
          <a:xfrm>
            <a:off x="462225" y="2184450"/>
            <a:ext cx="33753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 text + image phone">
  <p:cSld name="Master edit 3-29-16_1_1_1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5"/>
          <p:cNvPicPr preferRelativeResize="0"/>
          <p:nvPr/>
        </p:nvPicPr>
        <p:blipFill rotWithShape="1">
          <a:blip r:embed="rId2">
            <a:alphaModFix/>
          </a:blip>
          <a:srcRect b="17858" l="0" r="0" t="0"/>
          <a:stretch/>
        </p:blipFill>
        <p:spPr>
          <a:xfrm>
            <a:off x="5342300" y="459900"/>
            <a:ext cx="2577774" cy="42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5"/>
          <p:cNvSpPr/>
          <p:nvPr>
            <p:ph idx="2" type="pic"/>
          </p:nvPr>
        </p:nvSpPr>
        <p:spPr>
          <a:xfrm>
            <a:off x="5514350" y="604200"/>
            <a:ext cx="2232000" cy="4067100"/>
          </a:xfrm>
          <a:prstGeom prst="round2SameRect">
            <a:avLst>
              <a:gd fmla="val 11772" name="adj1"/>
              <a:gd fmla="val 0" name="adj2"/>
            </a:avLst>
          </a:prstGeom>
          <a:noFill/>
          <a:ln>
            <a:noFill/>
          </a:ln>
        </p:spPr>
      </p:sp>
      <p:sp>
        <p:nvSpPr>
          <p:cNvPr id="303" name="Google Shape;303;p55"/>
          <p:cNvSpPr txBox="1"/>
          <p:nvPr>
            <p:ph idx="1" type="subTitle"/>
          </p:nvPr>
        </p:nvSpPr>
        <p:spPr>
          <a:xfrm>
            <a:off x="462225" y="624075"/>
            <a:ext cx="42822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04" name="Google Shape;304;p55"/>
          <p:cNvSpPr txBox="1"/>
          <p:nvPr>
            <p:ph idx="3" type="subTitle"/>
          </p:nvPr>
        </p:nvSpPr>
        <p:spPr>
          <a:xfrm>
            <a:off x="462225" y="2184450"/>
            <a:ext cx="42822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blank">
  <p:cSld name="DEFAULT_1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56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307" name="Google Shape;307;p56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8" name="Google Shape;308;p5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blank green">
  <p:cSld name="4_Custom Layout_1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7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1" name="Google Shape;311;p57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312" name="Google Shape;312;p57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3" name="Google Shape;313;p5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blank blue">
  <p:cSld name="4_Custom Layout_3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58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316" name="Google Shape;316;p58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7" name="Google Shape;317;p5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8" name="Google Shape;318;p58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green alt layout">
  <p:cSld name="1_sample slide - plain_1_2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9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9"/>
          <p:cNvSpPr txBox="1"/>
          <p:nvPr>
            <p:ph idx="1" type="subTitle"/>
          </p:nvPr>
        </p:nvSpPr>
        <p:spPr>
          <a:xfrm>
            <a:off x="462200" y="1036750"/>
            <a:ext cx="2274600" cy="25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b="1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2" name="Google Shape;322;p59"/>
          <p:cNvSpPr txBox="1"/>
          <p:nvPr>
            <p:ph idx="2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323" name="Google Shape;323;p59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324" name="Google Shape;324;p59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5" name="Google Shape;325;p5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6" name="Google Shape;326;p59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green alt layout 2">
  <p:cSld name="1_sample slide - plain_1_2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0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60"/>
          <p:cNvSpPr txBox="1"/>
          <p:nvPr>
            <p:ph idx="1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330" name="Google Shape;330;p60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331" name="Google Shape;331;p60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2" name="Google Shape;332;p6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33" name="Google Shape;333;p60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4" name="Google Shape;334;p60"/>
          <p:cNvSpPr txBox="1"/>
          <p:nvPr>
            <p:ph idx="2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5" name="Google Shape;335;p60"/>
          <p:cNvSpPr txBox="1"/>
          <p:nvPr>
            <p:ph idx="3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green team layout">
  <p:cSld name="1_sample slide - plain_1_2_1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61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p61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339" name="Google Shape;339;p61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0" name="Google Shape;340;p6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41" name="Google Shape;341;p61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61"/>
          <p:cNvSpPr/>
          <p:nvPr>
            <p:ph idx="2" type="pic"/>
          </p:nvPr>
        </p:nvSpPr>
        <p:spPr>
          <a:xfrm>
            <a:off x="401017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61"/>
          <p:cNvSpPr/>
          <p:nvPr>
            <p:ph idx="3" type="pic"/>
          </p:nvPr>
        </p:nvSpPr>
        <p:spPr>
          <a:xfrm>
            <a:off x="401017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61"/>
          <p:cNvSpPr/>
          <p:nvPr>
            <p:ph idx="4" type="pic"/>
          </p:nvPr>
        </p:nvSpPr>
        <p:spPr>
          <a:xfrm>
            <a:off x="7371888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45" name="Google Shape;345;p61"/>
          <p:cNvSpPr/>
          <p:nvPr>
            <p:ph idx="5" type="pic"/>
          </p:nvPr>
        </p:nvSpPr>
        <p:spPr>
          <a:xfrm>
            <a:off x="7371888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61"/>
          <p:cNvSpPr/>
          <p:nvPr>
            <p:ph idx="6" type="pic"/>
          </p:nvPr>
        </p:nvSpPr>
        <p:spPr>
          <a:xfrm>
            <a:off x="568972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47" name="Google Shape;347;p61"/>
          <p:cNvSpPr/>
          <p:nvPr>
            <p:ph idx="7" type="pic"/>
          </p:nvPr>
        </p:nvSpPr>
        <p:spPr>
          <a:xfrm>
            <a:off x="568972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48" name="Google Shape;348;p61"/>
          <p:cNvSpPr txBox="1"/>
          <p:nvPr>
            <p:ph type="title"/>
          </p:nvPr>
        </p:nvSpPr>
        <p:spPr>
          <a:xfrm>
            <a:off x="393930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49" name="Google Shape;349;p61"/>
          <p:cNvSpPr txBox="1"/>
          <p:nvPr>
            <p:ph idx="8" type="title"/>
          </p:nvPr>
        </p:nvSpPr>
        <p:spPr>
          <a:xfrm>
            <a:off x="7301013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50" name="Google Shape;350;p61"/>
          <p:cNvSpPr txBox="1"/>
          <p:nvPr>
            <p:ph idx="9" type="title"/>
          </p:nvPr>
        </p:nvSpPr>
        <p:spPr>
          <a:xfrm>
            <a:off x="561885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51" name="Google Shape;351;p61"/>
          <p:cNvSpPr txBox="1"/>
          <p:nvPr>
            <p:ph idx="1" type="subTitle"/>
          </p:nvPr>
        </p:nvSpPr>
        <p:spPr>
          <a:xfrm>
            <a:off x="394191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2" name="Google Shape;352;p61"/>
          <p:cNvSpPr txBox="1"/>
          <p:nvPr>
            <p:ph idx="13" type="subTitle"/>
          </p:nvPr>
        </p:nvSpPr>
        <p:spPr>
          <a:xfrm>
            <a:off x="7303625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3" name="Google Shape;353;p61"/>
          <p:cNvSpPr txBox="1"/>
          <p:nvPr>
            <p:ph idx="14" type="subTitle"/>
          </p:nvPr>
        </p:nvSpPr>
        <p:spPr>
          <a:xfrm>
            <a:off x="562146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4" name="Google Shape;354;p61"/>
          <p:cNvSpPr txBox="1"/>
          <p:nvPr>
            <p:ph idx="15" type="subTitle"/>
          </p:nvPr>
        </p:nvSpPr>
        <p:spPr>
          <a:xfrm>
            <a:off x="394191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5" name="Google Shape;355;p61"/>
          <p:cNvSpPr txBox="1"/>
          <p:nvPr>
            <p:ph idx="16" type="subTitle"/>
          </p:nvPr>
        </p:nvSpPr>
        <p:spPr>
          <a:xfrm>
            <a:off x="7303625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6" name="Google Shape;356;p61"/>
          <p:cNvSpPr txBox="1"/>
          <p:nvPr>
            <p:ph idx="17" type="subTitle"/>
          </p:nvPr>
        </p:nvSpPr>
        <p:spPr>
          <a:xfrm>
            <a:off x="562146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7" name="Google Shape;357;p61"/>
          <p:cNvSpPr txBox="1"/>
          <p:nvPr>
            <p:ph idx="18" type="title"/>
          </p:nvPr>
        </p:nvSpPr>
        <p:spPr>
          <a:xfrm>
            <a:off x="393930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58" name="Google Shape;358;p61"/>
          <p:cNvSpPr txBox="1"/>
          <p:nvPr>
            <p:ph idx="19" type="title"/>
          </p:nvPr>
        </p:nvSpPr>
        <p:spPr>
          <a:xfrm>
            <a:off x="7301013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59" name="Google Shape;359;p61"/>
          <p:cNvSpPr txBox="1"/>
          <p:nvPr>
            <p:ph idx="20" type="title"/>
          </p:nvPr>
        </p:nvSpPr>
        <p:spPr>
          <a:xfrm>
            <a:off x="561885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60" name="Google Shape;360;p61"/>
          <p:cNvSpPr txBox="1"/>
          <p:nvPr>
            <p:ph idx="21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1" name="Google Shape;361;p61"/>
          <p:cNvSpPr txBox="1"/>
          <p:nvPr>
            <p:ph idx="22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blue alt layout">
  <p:cSld name="1_sample slide - plain_1_1_1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2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62"/>
          <p:cNvSpPr txBox="1"/>
          <p:nvPr>
            <p:ph idx="1" type="subTitle"/>
          </p:nvPr>
        </p:nvSpPr>
        <p:spPr>
          <a:xfrm>
            <a:off x="462200" y="1036750"/>
            <a:ext cx="2274600" cy="25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b="1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5" name="Google Shape;365;p62"/>
          <p:cNvSpPr txBox="1"/>
          <p:nvPr>
            <p:ph idx="2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366" name="Google Shape;366;p62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367" name="Google Shape;367;p62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8" name="Google Shape;368;p6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9" name="Google Shape;369;p62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blue alt layout 2">
  <p:cSld name="1_sample slide - plain_1_1_1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3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63"/>
          <p:cNvSpPr txBox="1"/>
          <p:nvPr>
            <p:ph idx="1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373" name="Google Shape;373;p63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374" name="Google Shape;374;p63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5" name="Google Shape;375;p6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76" name="Google Shape;376;p63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7" name="Google Shape;377;p63"/>
          <p:cNvSpPr txBox="1"/>
          <p:nvPr>
            <p:ph idx="2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8" name="Google Shape;378;p63"/>
          <p:cNvSpPr txBox="1"/>
          <p:nvPr>
            <p:ph idx="3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blue team layout">
  <p:cSld name="1_sample slide - plain_1_1_1_1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4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1" name="Google Shape;381;p64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382" name="Google Shape;382;p64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3" name="Google Shape;383;p6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84" name="Google Shape;384;p64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5" name="Google Shape;385;p64"/>
          <p:cNvSpPr/>
          <p:nvPr>
            <p:ph idx="2" type="pic"/>
          </p:nvPr>
        </p:nvSpPr>
        <p:spPr>
          <a:xfrm>
            <a:off x="401017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64"/>
          <p:cNvSpPr/>
          <p:nvPr>
            <p:ph idx="3" type="pic"/>
          </p:nvPr>
        </p:nvSpPr>
        <p:spPr>
          <a:xfrm>
            <a:off x="401017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64"/>
          <p:cNvSpPr/>
          <p:nvPr>
            <p:ph idx="4" type="pic"/>
          </p:nvPr>
        </p:nvSpPr>
        <p:spPr>
          <a:xfrm>
            <a:off x="7371888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88" name="Google Shape;388;p64"/>
          <p:cNvSpPr/>
          <p:nvPr>
            <p:ph idx="5" type="pic"/>
          </p:nvPr>
        </p:nvSpPr>
        <p:spPr>
          <a:xfrm>
            <a:off x="7371888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Google Shape;389;p64"/>
          <p:cNvSpPr/>
          <p:nvPr>
            <p:ph idx="6" type="pic"/>
          </p:nvPr>
        </p:nvSpPr>
        <p:spPr>
          <a:xfrm>
            <a:off x="568972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90" name="Google Shape;390;p64"/>
          <p:cNvSpPr/>
          <p:nvPr>
            <p:ph idx="7" type="pic"/>
          </p:nvPr>
        </p:nvSpPr>
        <p:spPr>
          <a:xfrm>
            <a:off x="568972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64"/>
          <p:cNvSpPr txBox="1"/>
          <p:nvPr>
            <p:ph type="title"/>
          </p:nvPr>
        </p:nvSpPr>
        <p:spPr>
          <a:xfrm>
            <a:off x="393930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92" name="Google Shape;392;p64"/>
          <p:cNvSpPr txBox="1"/>
          <p:nvPr>
            <p:ph idx="8" type="title"/>
          </p:nvPr>
        </p:nvSpPr>
        <p:spPr>
          <a:xfrm>
            <a:off x="7301013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93" name="Google Shape;393;p64"/>
          <p:cNvSpPr txBox="1"/>
          <p:nvPr>
            <p:ph idx="9" type="title"/>
          </p:nvPr>
        </p:nvSpPr>
        <p:spPr>
          <a:xfrm>
            <a:off x="561885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394" name="Google Shape;394;p64"/>
          <p:cNvSpPr txBox="1"/>
          <p:nvPr>
            <p:ph idx="1" type="subTitle"/>
          </p:nvPr>
        </p:nvSpPr>
        <p:spPr>
          <a:xfrm>
            <a:off x="394191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5" name="Google Shape;395;p64"/>
          <p:cNvSpPr txBox="1"/>
          <p:nvPr>
            <p:ph idx="13" type="subTitle"/>
          </p:nvPr>
        </p:nvSpPr>
        <p:spPr>
          <a:xfrm>
            <a:off x="7303625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6" name="Google Shape;396;p64"/>
          <p:cNvSpPr txBox="1"/>
          <p:nvPr>
            <p:ph idx="14" type="subTitle"/>
          </p:nvPr>
        </p:nvSpPr>
        <p:spPr>
          <a:xfrm>
            <a:off x="562146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7" name="Google Shape;397;p64"/>
          <p:cNvSpPr txBox="1"/>
          <p:nvPr>
            <p:ph idx="15" type="subTitle"/>
          </p:nvPr>
        </p:nvSpPr>
        <p:spPr>
          <a:xfrm>
            <a:off x="394191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8" name="Google Shape;398;p64"/>
          <p:cNvSpPr txBox="1"/>
          <p:nvPr>
            <p:ph idx="16" type="subTitle"/>
          </p:nvPr>
        </p:nvSpPr>
        <p:spPr>
          <a:xfrm>
            <a:off x="7303625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9" name="Google Shape;399;p64"/>
          <p:cNvSpPr txBox="1"/>
          <p:nvPr>
            <p:ph idx="17" type="subTitle"/>
          </p:nvPr>
        </p:nvSpPr>
        <p:spPr>
          <a:xfrm>
            <a:off x="562146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0" name="Google Shape;400;p64"/>
          <p:cNvSpPr txBox="1"/>
          <p:nvPr>
            <p:ph idx="18" type="title"/>
          </p:nvPr>
        </p:nvSpPr>
        <p:spPr>
          <a:xfrm>
            <a:off x="393930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401" name="Google Shape;401;p64"/>
          <p:cNvSpPr txBox="1"/>
          <p:nvPr>
            <p:ph idx="19" type="title"/>
          </p:nvPr>
        </p:nvSpPr>
        <p:spPr>
          <a:xfrm>
            <a:off x="7301013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402" name="Google Shape;402;p64"/>
          <p:cNvSpPr txBox="1"/>
          <p:nvPr>
            <p:ph idx="20" type="title"/>
          </p:nvPr>
        </p:nvSpPr>
        <p:spPr>
          <a:xfrm>
            <a:off x="561885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403" name="Google Shape;403;p64"/>
          <p:cNvSpPr txBox="1"/>
          <p:nvPr>
            <p:ph idx="21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4" name="Google Shape;404;p64"/>
          <p:cNvSpPr txBox="1"/>
          <p:nvPr>
            <p:ph idx="22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blue 3up">
  <p:cSld name="4_Custom Layout_2_2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5"/>
          <p:cNvSpPr/>
          <p:nvPr/>
        </p:nvSpPr>
        <p:spPr>
          <a:xfrm>
            <a:off x="0" y="0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65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408" name="Google Shape;408;p65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9" name="Google Shape;409;p6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0" name="Google Shape;410;p65"/>
          <p:cNvSpPr/>
          <p:nvPr/>
        </p:nvSpPr>
        <p:spPr>
          <a:xfrm>
            <a:off x="3403657" y="1233625"/>
            <a:ext cx="2336700" cy="272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65"/>
          <p:cNvSpPr/>
          <p:nvPr/>
        </p:nvSpPr>
        <p:spPr>
          <a:xfrm>
            <a:off x="6116857" y="1233625"/>
            <a:ext cx="2336700" cy="272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65"/>
          <p:cNvSpPr/>
          <p:nvPr/>
        </p:nvSpPr>
        <p:spPr>
          <a:xfrm>
            <a:off x="690457" y="1233625"/>
            <a:ext cx="2336700" cy="272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65"/>
          <p:cNvSpPr txBox="1"/>
          <p:nvPr>
            <p:ph type="title"/>
          </p:nvPr>
        </p:nvSpPr>
        <p:spPr>
          <a:xfrm>
            <a:off x="770700" y="143015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65"/>
          <p:cNvSpPr txBox="1"/>
          <p:nvPr>
            <p:ph idx="1" type="body"/>
          </p:nvPr>
        </p:nvSpPr>
        <p:spPr>
          <a:xfrm>
            <a:off x="777375" y="2009950"/>
            <a:ext cx="21762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5" name="Google Shape;415;p65"/>
          <p:cNvSpPr txBox="1"/>
          <p:nvPr>
            <p:ph idx="2" type="title"/>
          </p:nvPr>
        </p:nvSpPr>
        <p:spPr>
          <a:xfrm>
            <a:off x="3480563" y="143015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6" name="Google Shape;416;p65"/>
          <p:cNvSpPr txBox="1"/>
          <p:nvPr>
            <p:ph idx="3" type="body"/>
          </p:nvPr>
        </p:nvSpPr>
        <p:spPr>
          <a:xfrm>
            <a:off x="3487238" y="2009950"/>
            <a:ext cx="21762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7" name="Google Shape;417;p65"/>
          <p:cNvSpPr txBox="1"/>
          <p:nvPr>
            <p:ph idx="4" type="title"/>
          </p:nvPr>
        </p:nvSpPr>
        <p:spPr>
          <a:xfrm>
            <a:off x="6190413" y="143015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65"/>
          <p:cNvSpPr txBox="1"/>
          <p:nvPr>
            <p:ph idx="5" type="body"/>
          </p:nvPr>
        </p:nvSpPr>
        <p:spPr>
          <a:xfrm>
            <a:off x="6197088" y="2009950"/>
            <a:ext cx="21762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19" name="Google Shape;419;p65"/>
          <p:cNvSpPr txBox="1"/>
          <p:nvPr>
            <p:ph idx="6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blue 4up">
  <p:cSld name="4_Custom Layout_2_1_1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6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2" name="Google Shape;422;p66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423" name="Google Shape;423;p66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24" name="Google Shape;424;p6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5" name="Google Shape;425;p66"/>
          <p:cNvSpPr/>
          <p:nvPr/>
        </p:nvSpPr>
        <p:spPr>
          <a:xfrm>
            <a:off x="625521" y="2119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66"/>
          <p:cNvSpPr/>
          <p:nvPr/>
        </p:nvSpPr>
        <p:spPr>
          <a:xfrm>
            <a:off x="4703696" y="2119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66"/>
          <p:cNvSpPr/>
          <p:nvPr/>
        </p:nvSpPr>
        <p:spPr>
          <a:xfrm>
            <a:off x="625508" y="24694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66"/>
          <p:cNvSpPr/>
          <p:nvPr/>
        </p:nvSpPr>
        <p:spPr>
          <a:xfrm>
            <a:off x="4703683" y="24694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66"/>
          <p:cNvSpPr txBox="1"/>
          <p:nvPr>
            <p:ph type="title"/>
          </p:nvPr>
        </p:nvSpPr>
        <p:spPr>
          <a:xfrm>
            <a:off x="717625" y="315000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66"/>
          <p:cNvSpPr txBox="1"/>
          <p:nvPr>
            <p:ph idx="2" type="title"/>
          </p:nvPr>
        </p:nvSpPr>
        <p:spPr>
          <a:xfrm>
            <a:off x="4795800" y="315000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66"/>
          <p:cNvSpPr txBox="1"/>
          <p:nvPr>
            <p:ph idx="3" type="title"/>
          </p:nvPr>
        </p:nvSpPr>
        <p:spPr>
          <a:xfrm>
            <a:off x="717625" y="2576077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66"/>
          <p:cNvSpPr txBox="1"/>
          <p:nvPr>
            <p:ph idx="4" type="title"/>
          </p:nvPr>
        </p:nvSpPr>
        <p:spPr>
          <a:xfrm>
            <a:off x="4795800" y="2576077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66"/>
          <p:cNvSpPr txBox="1"/>
          <p:nvPr>
            <p:ph idx="1" type="body"/>
          </p:nvPr>
        </p:nvSpPr>
        <p:spPr>
          <a:xfrm>
            <a:off x="717625" y="898050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34" name="Google Shape;434;p66"/>
          <p:cNvSpPr txBox="1"/>
          <p:nvPr>
            <p:ph idx="5" type="body"/>
          </p:nvPr>
        </p:nvSpPr>
        <p:spPr>
          <a:xfrm>
            <a:off x="4795750" y="898050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35" name="Google Shape;435;p66"/>
          <p:cNvSpPr txBox="1"/>
          <p:nvPr>
            <p:ph idx="6" type="body"/>
          </p:nvPr>
        </p:nvSpPr>
        <p:spPr>
          <a:xfrm>
            <a:off x="717625" y="3151892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36" name="Google Shape;436;p66"/>
          <p:cNvSpPr txBox="1"/>
          <p:nvPr>
            <p:ph idx="7" type="body"/>
          </p:nvPr>
        </p:nvSpPr>
        <p:spPr>
          <a:xfrm>
            <a:off x="4795750" y="3151892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blue 6up 1">
  <p:cSld name="4_Custom Layout_2_1_1_1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67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439" name="Google Shape;439;p67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0" name="Google Shape;440;p6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1" name="Google Shape;441;p67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rgbClr val="ECF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5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67"/>
          <p:cNvSpPr/>
          <p:nvPr/>
        </p:nvSpPr>
        <p:spPr>
          <a:xfrm>
            <a:off x="625500" y="24607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67"/>
          <p:cNvSpPr/>
          <p:nvPr/>
        </p:nvSpPr>
        <p:spPr>
          <a:xfrm>
            <a:off x="625508" y="2032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67"/>
          <p:cNvSpPr txBox="1"/>
          <p:nvPr>
            <p:ph type="title"/>
          </p:nvPr>
        </p:nvSpPr>
        <p:spPr>
          <a:xfrm>
            <a:off x="717625" y="315000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67"/>
          <p:cNvSpPr txBox="1"/>
          <p:nvPr>
            <p:ph idx="2" type="title"/>
          </p:nvPr>
        </p:nvSpPr>
        <p:spPr>
          <a:xfrm>
            <a:off x="717625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67"/>
          <p:cNvSpPr txBox="1"/>
          <p:nvPr>
            <p:ph idx="1" type="body"/>
          </p:nvPr>
        </p:nvSpPr>
        <p:spPr>
          <a:xfrm>
            <a:off x="717625" y="898051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7" name="Google Shape;447;p67"/>
          <p:cNvSpPr txBox="1"/>
          <p:nvPr>
            <p:ph idx="3" type="body"/>
          </p:nvPr>
        </p:nvSpPr>
        <p:spPr>
          <a:xfrm>
            <a:off x="717625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48" name="Google Shape;448;p67"/>
          <p:cNvSpPr/>
          <p:nvPr/>
        </p:nvSpPr>
        <p:spPr>
          <a:xfrm>
            <a:off x="3337574" y="2032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67"/>
          <p:cNvSpPr/>
          <p:nvPr/>
        </p:nvSpPr>
        <p:spPr>
          <a:xfrm>
            <a:off x="3337566" y="24607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67"/>
          <p:cNvSpPr/>
          <p:nvPr/>
        </p:nvSpPr>
        <p:spPr>
          <a:xfrm>
            <a:off x="6049639" y="2032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67"/>
          <p:cNvSpPr/>
          <p:nvPr/>
        </p:nvSpPr>
        <p:spPr>
          <a:xfrm>
            <a:off x="6049631" y="24607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67"/>
          <p:cNvSpPr txBox="1"/>
          <p:nvPr/>
        </p:nvSpPr>
        <p:spPr>
          <a:xfrm>
            <a:off x="3432663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53" name="Google Shape;453;p67"/>
          <p:cNvSpPr txBox="1"/>
          <p:nvPr/>
        </p:nvSpPr>
        <p:spPr>
          <a:xfrm>
            <a:off x="3432663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4" name="Google Shape;454;p67"/>
          <p:cNvSpPr txBox="1"/>
          <p:nvPr/>
        </p:nvSpPr>
        <p:spPr>
          <a:xfrm>
            <a:off x="6147713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55" name="Google Shape;455;p67"/>
          <p:cNvSpPr txBox="1"/>
          <p:nvPr/>
        </p:nvSpPr>
        <p:spPr>
          <a:xfrm>
            <a:off x="6147713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6" name="Google Shape;456;p67"/>
          <p:cNvSpPr txBox="1"/>
          <p:nvPr>
            <p:ph idx="4" type="title"/>
          </p:nvPr>
        </p:nvSpPr>
        <p:spPr>
          <a:xfrm>
            <a:off x="6147713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67"/>
          <p:cNvSpPr txBox="1"/>
          <p:nvPr>
            <p:ph idx="5" type="body"/>
          </p:nvPr>
        </p:nvSpPr>
        <p:spPr>
          <a:xfrm>
            <a:off x="6147713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58" name="Google Shape;458;p67"/>
          <p:cNvSpPr txBox="1"/>
          <p:nvPr>
            <p:ph idx="6" type="title"/>
          </p:nvPr>
        </p:nvSpPr>
        <p:spPr>
          <a:xfrm>
            <a:off x="6147713" y="315000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67"/>
          <p:cNvSpPr txBox="1"/>
          <p:nvPr>
            <p:ph idx="7" type="body"/>
          </p:nvPr>
        </p:nvSpPr>
        <p:spPr>
          <a:xfrm>
            <a:off x="6147713" y="898051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0" name="Google Shape;460;p67"/>
          <p:cNvSpPr txBox="1"/>
          <p:nvPr>
            <p:ph idx="8" type="title"/>
          </p:nvPr>
        </p:nvSpPr>
        <p:spPr>
          <a:xfrm>
            <a:off x="3432675" y="315000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67"/>
          <p:cNvSpPr txBox="1"/>
          <p:nvPr>
            <p:ph idx="9" type="title"/>
          </p:nvPr>
        </p:nvSpPr>
        <p:spPr>
          <a:xfrm>
            <a:off x="3432675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67"/>
          <p:cNvSpPr txBox="1"/>
          <p:nvPr>
            <p:ph idx="13" type="body"/>
          </p:nvPr>
        </p:nvSpPr>
        <p:spPr>
          <a:xfrm>
            <a:off x="3432675" y="898051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3" name="Google Shape;463;p67"/>
          <p:cNvSpPr txBox="1"/>
          <p:nvPr>
            <p:ph idx="14" type="body"/>
          </p:nvPr>
        </p:nvSpPr>
        <p:spPr>
          <a:xfrm>
            <a:off x="3432675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green 1 column">
  <p:cSld name="4_Custom Layout_1_2_3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8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6" name="Google Shape;466;p68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467" name="Google Shape;467;p68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8" name="Google Shape;468;p6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9" name="Google Shape;469;p68"/>
          <p:cNvSpPr txBox="1"/>
          <p:nvPr>
            <p:ph type="title"/>
          </p:nvPr>
        </p:nvSpPr>
        <p:spPr>
          <a:xfrm>
            <a:off x="469200" y="1201550"/>
            <a:ext cx="81990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0" name="Google Shape;470;p68"/>
          <p:cNvSpPr txBox="1"/>
          <p:nvPr>
            <p:ph idx="1" type="body"/>
          </p:nvPr>
        </p:nvSpPr>
        <p:spPr>
          <a:xfrm>
            <a:off x="469200" y="1781350"/>
            <a:ext cx="81990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71" name="Google Shape;471;p68"/>
          <p:cNvSpPr txBox="1"/>
          <p:nvPr>
            <p:ph idx="2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green 2 columns">
  <p:cSld name="4_Custom Layout_1_2_3_1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9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69"/>
          <p:cNvSpPr txBox="1"/>
          <p:nvPr>
            <p:ph type="title"/>
          </p:nvPr>
        </p:nvSpPr>
        <p:spPr>
          <a:xfrm>
            <a:off x="469225" y="1201550"/>
            <a:ext cx="3776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69"/>
          <p:cNvSpPr txBox="1"/>
          <p:nvPr>
            <p:ph idx="1" type="body"/>
          </p:nvPr>
        </p:nvSpPr>
        <p:spPr>
          <a:xfrm>
            <a:off x="469225" y="1781350"/>
            <a:ext cx="37767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76" name="Google Shape;476;p69"/>
          <p:cNvSpPr txBox="1"/>
          <p:nvPr>
            <p:ph idx="2" type="title"/>
          </p:nvPr>
        </p:nvSpPr>
        <p:spPr>
          <a:xfrm>
            <a:off x="4868103" y="1201550"/>
            <a:ext cx="3788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69"/>
          <p:cNvSpPr txBox="1"/>
          <p:nvPr>
            <p:ph idx="3" type="body"/>
          </p:nvPr>
        </p:nvSpPr>
        <p:spPr>
          <a:xfrm>
            <a:off x="4868103" y="1781350"/>
            <a:ext cx="37884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78" name="Google Shape;478;p69"/>
          <p:cNvSpPr txBox="1"/>
          <p:nvPr>
            <p:ph idx="4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grpSp>
        <p:nvGrpSpPr>
          <p:cNvPr id="479" name="Google Shape;479;p69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480" name="Google Shape;480;p69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1" name="Google Shape;481;p6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green 3 columns">
  <p:cSld name="4_Custom Layout_1_2_2_1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0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0"/>
          <p:cNvSpPr txBox="1"/>
          <p:nvPr>
            <p:ph type="title"/>
          </p:nvPr>
        </p:nvSpPr>
        <p:spPr>
          <a:xfrm>
            <a:off x="469075" y="1201550"/>
            <a:ext cx="23469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70"/>
          <p:cNvSpPr txBox="1"/>
          <p:nvPr>
            <p:ph idx="1" type="body"/>
          </p:nvPr>
        </p:nvSpPr>
        <p:spPr>
          <a:xfrm>
            <a:off x="469075" y="1781350"/>
            <a:ext cx="23469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86" name="Google Shape;486;p70"/>
          <p:cNvSpPr txBox="1"/>
          <p:nvPr>
            <p:ph idx="2" type="title"/>
          </p:nvPr>
        </p:nvSpPr>
        <p:spPr>
          <a:xfrm>
            <a:off x="3391564" y="1201550"/>
            <a:ext cx="23469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70"/>
          <p:cNvSpPr txBox="1"/>
          <p:nvPr>
            <p:ph idx="3" type="body"/>
          </p:nvPr>
        </p:nvSpPr>
        <p:spPr>
          <a:xfrm>
            <a:off x="3391564" y="1781350"/>
            <a:ext cx="23469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88" name="Google Shape;488;p70"/>
          <p:cNvSpPr txBox="1"/>
          <p:nvPr>
            <p:ph idx="4" type="title"/>
          </p:nvPr>
        </p:nvSpPr>
        <p:spPr>
          <a:xfrm>
            <a:off x="6314038" y="1201550"/>
            <a:ext cx="23469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70"/>
          <p:cNvSpPr txBox="1"/>
          <p:nvPr>
            <p:ph idx="5" type="body"/>
          </p:nvPr>
        </p:nvSpPr>
        <p:spPr>
          <a:xfrm>
            <a:off x="6314038" y="1781350"/>
            <a:ext cx="23469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90" name="Google Shape;490;p70"/>
          <p:cNvSpPr txBox="1"/>
          <p:nvPr>
            <p:ph idx="6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grpSp>
        <p:nvGrpSpPr>
          <p:cNvPr id="491" name="Google Shape;491;p70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492" name="Google Shape;492;p70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3" name="Google Shape;493;p7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text + image">
  <p:cSld name="Comparison_2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1"/>
          <p:cNvSpPr txBox="1"/>
          <p:nvPr>
            <p:ph idx="12" type="sldNum"/>
          </p:nvPr>
        </p:nvSpPr>
        <p:spPr>
          <a:xfrm>
            <a:off x="6627906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50" lIns="34250" spcFirstLastPara="1" rIns="34250" wrap="square" tIns="34250">
            <a:noAutofit/>
          </a:bodyPr>
          <a:lstStyle>
            <a:lvl1pPr indent="-88900" lvl="0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88900" lvl="2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88900" lvl="3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88900" lvl="4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88900" lvl="5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88900" lvl="6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88900" lvl="7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88900" lvl="8" marL="36576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88900" lvl="0" marL="365760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b="0" i="0" u="none" cap="none" strike="noStrike"/>
          </a:p>
        </p:txBody>
      </p:sp>
      <p:sp>
        <p:nvSpPr>
          <p:cNvPr id="496" name="Google Shape;496;p71"/>
          <p:cNvSpPr/>
          <p:nvPr>
            <p:ph idx="2" type="pic"/>
          </p:nvPr>
        </p:nvSpPr>
        <p:spPr>
          <a:xfrm>
            <a:off x="5089175" y="697350"/>
            <a:ext cx="3291600" cy="3291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97" name="Google Shape;497;p71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498" name="Google Shape;498;p71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9" name="Google Shape;499;p7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0" name="Google Shape;500;p71"/>
          <p:cNvSpPr txBox="1"/>
          <p:nvPr>
            <p:ph idx="1" type="subTitle"/>
          </p:nvPr>
        </p:nvSpPr>
        <p:spPr>
          <a:xfrm>
            <a:off x="462225" y="700275"/>
            <a:ext cx="42822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01" name="Google Shape;501;p71"/>
          <p:cNvSpPr txBox="1"/>
          <p:nvPr>
            <p:ph idx="3" type="subTitle"/>
          </p:nvPr>
        </p:nvSpPr>
        <p:spPr>
          <a:xfrm>
            <a:off x="462225" y="2260650"/>
            <a:ext cx="42822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text + image computer">
  <p:cSld name="Master edit 3-29-16_2_2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415" y="565904"/>
            <a:ext cx="6142198" cy="3682398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72"/>
          <p:cNvSpPr/>
          <p:nvPr>
            <p:ph idx="2" type="pic"/>
          </p:nvPr>
        </p:nvSpPr>
        <p:spPr>
          <a:xfrm>
            <a:off x="4570425" y="856575"/>
            <a:ext cx="4675800" cy="29241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p72"/>
          <p:cNvSpPr txBox="1"/>
          <p:nvPr>
            <p:ph idx="1" type="subTitle"/>
          </p:nvPr>
        </p:nvSpPr>
        <p:spPr>
          <a:xfrm>
            <a:off x="462225" y="624075"/>
            <a:ext cx="3375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06" name="Google Shape;506;p72"/>
          <p:cNvSpPr txBox="1"/>
          <p:nvPr>
            <p:ph idx="3" type="subTitle"/>
          </p:nvPr>
        </p:nvSpPr>
        <p:spPr>
          <a:xfrm>
            <a:off x="462225" y="2184450"/>
            <a:ext cx="33753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507" name="Google Shape;507;p72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508" name="Google Shape;508;p72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9" name="Google Shape;509;p7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M text + image phone">
  <p:cSld name="Master edit 3-29-16_1_1_2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73"/>
          <p:cNvPicPr preferRelativeResize="0"/>
          <p:nvPr/>
        </p:nvPicPr>
        <p:blipFill rotWithShape="1">
          <a:blip r:embed="rId2">
            <a:alphaModFix/>
          </a:blip>
          <a:srcRect b="17858" l="0" r="0" t="0"/>
          <a:stretch/>
        </p:blipFill>
        <p:spPr>
          <a:xfrm>
            <a:off x="5342300" y="459900"/>
            <a:ext cx="2577774" cy="42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73"/>
          <p:cNvSpPr/>
          <p:nvPr>
            <p:ph idx="2" type="pic"/>
          </p:nvPr>
        </p:nvSpPr>
        <p:spPr>
          <a:xfrm>
            <a:off x="5514350" y="604200"/>
            <a:ext cx="2232000" cy="4067100"/>
          </a:xfrm>
          <a:prstGeom prst="round2SameRect">
            <a:avLst>
              <a:gd fmla="val 11772" name="adj1"/>
              <a:gd fmla="val 0" name="adj2"/>
            </a:avLst>
          </a:prstGeom>
          <a:noFill/>
          <a:ln>
            <a:noFill/>
          </a:ln>
        </p:spPr>
      </p:sp>
      <p:sp>
        <p:nvSpPr>
          <p:cNvPr id="513" name="Google Shape;513;p73"/>
          <p:cNvSpPr txBox="1"/>
          <p:nvPr>
            <p:ph idx="1" type="subTitle"/>
          </p:nvPr>
        </p:nvSpPr>
        <p:spPr>
          <a:xfrm>
            <a:off x="462225" y="624075"/>
            <a:ext cx="42822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14" name="Google Shape;514;p73"/>
          <p:cNvSpPr txBox="1"/>
          <p:nvPr>
            <p:ph idx="3" type="subTitle"/>
          </p:nvPr>
        </p:nvSpPr>
        <p:spPr>
          <a:xfrm>
            <a:off x="462225" y="2184450"/>
            <a:ext cx="42822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515" name="Google Shape;515;p73"/>
          <p:cNvGrpSpPr/>
          <p:nvPr/>
        </p:nvGrpSpPr>
        <p:grpSpPr>
          <a:xfrm>
            <a:off x="7012100" y="4779830"/>
            <a:ext cx="2024400" cy="275400"/>
            <a:chOff x="7012100" y="4779830"/>
            <a:chExt cx="2024400" cy="275400"/>
          </a:xfrm>
        </p:grpSpPr>
        <p:sp>
          <p:nvSpPr>
            <p:cNvPr id="516" name="Google Shape;516;p73"/>
            <p:cNvSpPr/>
            <p:nvPr/>
          </p:nvSpPr>
          <p:spPr>
            <a:xfrm>
              <a:off x="7012100" y="4779830"/>
              <a:ext cx="20244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17" name="Google Shape;517;p7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85355" y="4815390"/>
              <a:ext cx="1894550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blank">
  <p:cSld name="DEFAULT_1_1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74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520" name="Google Shape;520;p74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1" name="Google Shape;521;p7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blank green">
  <p:cSld name="4_Custom Layout_4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75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524" name="Google Shape;524;p75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5" name="Google Shape;525;p7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6" name="Google Shape;526;p75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blank blue">
  <p:cSld name="4_Custom Layout_1_1_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6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" name="Google Shape;529;p76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530" name="Google Shape;530;p76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1" name="Google Shape;531;p7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green alt layout">
  <p:cSld name="1_sample slide - plain_1_3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7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7"/>
          <p:cNvSpPr txBox="1"/>
          <p:nvPr>
            <p:ph idx="1" type="subTitle"/>
          </p:nvPr>
        </p:nvSpPr>
        <p:spPr>
          <a:xfrm>
            <a:off x="462200" y="1036750"/>
            <a:ext cx="2274600" cy="25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b="1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5" name="Google Shape;535;p77"/>
          <p:cNvSpPr txBox="1"/>
          <p:nvPr>
            <p:ph idx="2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536" name="Google Shape;536;p77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537" name="Google Shape;537;p77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8" name="Google Shape;538;p7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39" name="Google Shape;539;p77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green alt layout 2">
  <p:cSld name="1_sample slide - plain_1_3_1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8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78"/>
          <p:cNvSpPr txBox="1"/>
          <p:nvPr>
            <p:ph idx="1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543" name="Google Shape;543;p78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544" name="Google Shape;544;p78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5" name="Google Shape;545;p7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46" name="Google Shape;546;p78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47" name="Google Shape;547;p78"/>
          <p:cNvSpPr txBox="1"/>
          <p:nvPr>
            <p:ph idx="2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8" name="Google Shape;548;p78"/>
          <p:cNvSpPr txBox="1"/>
          <p:nvPr>
            <p:ph idx="3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green team layout">
  <p:cSld name="1_sample slide - plain_1_3_1_1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9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1" name="Google Shape;551;p79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552" name="Google Shape;552;p79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53" name="Google Shape;553;p7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54" name="Google Shape;554;p79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D9EAD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5" name="Google Shape;555;p79"/>
          <p:cNvSpPr/>
          <p:nvPr>
            <p:ph idx="2" type="pic"/>
          </p:nvPr>
        </p:nvSpPr>
        <p:spPr>
          <a:xfrm>
            <a:off x="401017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79"/>
          <p:cNvSpPr/>
          <p:nvPr>
            <p:ph idx="3" type="pic"/>
          </p:nvPr>
        </p:nvSpPr>
        <p:spPr>
          <a:xfrm>
            <a:off x="401017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557" name="Google Shape;557;p79"/>
          <p:cNvSpPr/>
          <p:nvPr>
            <p:ph idx="4" type="pic"/>
          </p:nvPr>
        </p:nvSpPr>
        <p:spPr>
          <a:xfrm>
            <a:off x="7371888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558" name="Google Shape;558;p79"/>
          <p:cNvSpPr/>
          <p:nvPr>
            <p:ph idx="5" type="pic"/>
          </p:nvPr>
        </p:nvSpPr>
        <p:spPr>
          <a:xfrm>
            <a:off x="7371888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79"/>
          <p:cNvSpPr/>
          <p:nvPr>
            <p:ph idx="6" type="pic"/>
          </p:nvPr>
        </p:nvSpPr>
        <p:spPr>
          <a:xfrm>
            <a:off x="568972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560" name="Google Shape;560;p79"/>
          <p:cNvSpPr/>
          <p:nvPr>
            <p:ph idx="7" type="pic"/>
          </p:nvPr>
        </p:nvSpPr>
        <p:spPr>
          <a:xfrm>
            <a:off x="568972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79"/>
          <p:cNvSpPr txBox="1"/>
          <p:nvPr>
            <p:ph type="title"/>
          </p:nvPr>
        </p:nvSpPr>
        <p:spPr>
          <a:xfrm>
            <a:off x="393930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62" name="Google Shape;562;p79"/>
          <p:cNvSpPr txBox="1"/>
          <p:nvPr>
            <p:ph idx="8" type="title"/>
          </p:nvPr>
        </p:nvSpPr>
        <p:spPr>
          <a:xfrm>
            <a:off x="7301013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63" name="Google Shape;563;p79"/>
          <p:cNvSpPr txBox="1"/>
          <p:nvPr>
            <p:ph idx="9" type="title"/>
          </p:nvPr>
        </p:nvSpPr>
        <p:spPr>
          <a:xfrm>
            <a:off x="561885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64" name="Google Shape;564;p79"/>
          <p:cNvSpPr txBox="1"/>
          <p:nvPr>
            <p:ph idx="1" type="subTitle"/>
          </p:nvPr>
        </p:nvSpPr>
        <p:spPr>
          <a:xfrm>
            <a:off x="394191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5" name="Google Shape;565;p79"/>
          <p:cNvSpPr txBox="1"/>
          <p:nvPr>
            <p:ph idx="13" type="subTitle"/>
          </p:nvPr>
        </p:nvSpPr>
        <p:spPr>
          <a:xfrm>
            <a:off x="7303625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6" name="Google Shape;566;p79"/>
          <p:cNvSpPr txBox="1"/>
          <p:nvPr>
            <p:ph idx="14" type="subTitle"/>
          </p:nvPr>
        </p:nvSpPr>
        <p:spPr>
          <a:xfrm>
            <a:off x="562146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7" name="Google Shape;567;p79"/>
          <p:cNvSpPr txBox="1"/>
          <p:nvPr>
            <p:ph idx="15" type="subTitle"/>
          </p:nvPr>
        </p:nvSpPr>
        <p:spPr>
          <a:xfrm>
            <a:off x="394191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8" name="Google Shape;568;p79"/>
          <p:cNvSpPr txBox="1"/>
          <p:nvPr>
            <p:ph idx="16" type="subTitle"/>
          </p:nvPr>
        </p:nvSpPr>
        <p:spPr>
          <a:xfrm>
            <a:off x="7303625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9" name="Google Shape;569;p79"/>
          <p:cNvSpPr txBox="1"/>
          <p:nvPr>
            <p:ph idx="17" type="subTitle"/>
          </p:nvPr>
        </p:nvSpPr>
        <p:spPr>
          <a:xfrm>
            <a:off x="562146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70" name="Google Shape;570;p79"/>
          <p:cNvSpPr txBox="1"/>
          <p:nvPr>
            <p:ph idx="18" type="title"/>
          </p:nvPr>
        </p:nvSpPr>
        <p:spPr>
          <a:xfrm>
            <a:off x="393930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71" name="Google Shape;571;p79"/>
          <p:cNvSpPr txBox="1"/>
          <p:nvPr>
            <p:ph idx="19" type="title"/>
          </p:nvPr>
        </p:nvSpPr>
        <p:spPr>
          <a:xfrm>
            <a:off x="7301013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72" name="Google Shape;572;p79"/>
          <p:cNvSpPr txBox="1"/>
          <p:nvPr>
            <p:ph idx="20" type="title"/>
          </p:nvPr>
        </p:nvSpPr>
        <p:spPr>
          <a:xfrm>
            <a:off x="561885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73" name="Google Shape;573;p79"/>
          <p:cNvSpPr txBox="1"/>
          <p:nvPr>
            <p:ph idx="21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74" name="Google Shape;574;p79"/>
          <p:cNvSpPr txBox="1"/>
          <p:nvPr>
            <p:ph idx="22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blue alt layout">
  <p:cSld name="1_sample slide - plain_1_1_2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0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0"/>
          <p:cNvSpPr txBox="1"/>
          <p:nvPr>
            <p:ph idx="1" type="subTitle"/>
          </p:nvPr>
        </p:nvSpPr>
        <p:spPr>
          <a:xfrm>
            <a:off x="462200" y="1036750"/>
            <a:ext cx="2274600" cy="25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b="1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b="1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78" name="Google Shape;578;p80"/>
          <p:cNvSpPr txBox="1"/>
          <p:nvPr>
            <p:ph idx="2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579" name="Google Shape;579;p80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580" name="Google Shape;580;p80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1" name="Google Shape;581;p8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82" name="Google Shape;582;p80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blue alt layout 2">
  <p:cSld name="1_sample slide - plain_1_1_2_1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1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1"/>
          <p:cNvSpPr txBox="1"/>
          <p:nvPr>
            <p:ph idx="1" type="subTitle"/>
          </p:nvPr>
        </p:nvSpPr>
        <p:spPr>
          <a:xfrm>
            <a:off x="3804975" y="637850"/>
            <a:ext cx="4863000" cy="350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Lato"/>
              <a:buNone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586" name="Google Shape;586;p81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587" name="Google Shape;587;p81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8" name="Google Shape;588;p8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89" name="Google Shape;589;p81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0" name="Google Shape;590;p81"/>
          <p:cNvSpPr txBox="1"/>
          <p:nvPr>
            <p:ph idx="2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91" name="Google Shape;591;p81"/>
          <p:cNvSpPr txBox="1"/>
          <p:nvPr>
            <p:ph idx="3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blue team layout">
  <p:cSld name="1_sample slide - plain_1_1_2_1_1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82"/>
          <p:cNvSpPr/>
          <p:nvPr/>
        </p:nvSpPr>
        <p:spPr>
          <a:xfrm>
            <a:off x="3194325" y="0"/>
            <a:ext cx="5949600" cy="466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5"/>
              <a:buFont typeface="Arial"/>
              <a:buNone/>
            </a:pPr>
            <a:r>
              <a:t/>
            </a:r>
            <a:endParaRPr b="0" i="0" sz="5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4" name="Google Shape;594;p82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595" name="Google Shape;595;p82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96" name="Google Shape;596;p8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97" name="Google Shape;597;p82"/>
          <p:cNvCxnSpPr/>
          <p:nvPr/>
        </p:nvCxnSpPr>
        <p:spPr>
          <a:xfrm>
            <a:off x="3207075" y="0"/>
            <a:ext cx="0" cy="4667400"/>
          </a:xfrm>
          <a:prstGeom prst="straightConnector1">
            <a:avLst/>
          </a:prstGeom>
          <a:noFill/>
          <a:ln cap="flat" cmpd="sng" w="9525">
            <a:solidFill>
              <a:srgbClr val="CFE2F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8" name="Google Shape;598;p82"/>
          <p:cNvSpPr/>
          <p:nvPr>
            <p:ph idx="2" type="pic"/>
          </p:nvPr>
        </p:nvSpPr>
        <p:spPr>
          <a:xfrm>
            <a:off x="401017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599" name="Google Shape;599;p82"/>
          <p:cNvSpPr/>
          <p:nvPr>
            <p:ph idx="3" type="pic"/>
          </p:nvPr>
        </p:nvSpPr>
        <p:spPr>
          <a:xfrm>
            <a:off x="401017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600" name="Google Shape;600;p82"/>
          <p:cNvSpPr/>
          <p:nvPr>
            <p:ph idx="4" type="pic"/>
          </p:nvPr>
        </p:nvSpPr>
        <p:spPr>
          <a:xfrm>
            <a:off x="7371888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601" name="Google Shape;601;p82"/>
          <p:cNvSpPr/>
          <p:nvPr>
            <p:ph idx="5" type="pic"/>
          </p:nvPr>
        </p:nvSpPr>
        <p:spPr>
          <a:xfrm>
            <a:off x="7371888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602" name="Google Shape;602;p82"/>
          <p:cNvSpPr/>
          <p:nvPr>
            <p:ph idx="6" type="pic"/>
          </p:nvPr>
        </p:nvSpPr>
        <p:spPr>
          <a:xfrm>
            <a:off x="5689725" y="329450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603" name="Google Shape;603;p82"/>
          <p:cNvSpPr/>
          <p:nvPr>
            <p:ph idx="7" type="pic"/>
          </p:nvPr>
        </p:nvSpPr>
        <p:spPr>
          <a:xfrm>
            <a:off x="5689725" y="2578825"/>
            <a:ext cx="1100400" cy="10806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82"/>
          <p:cNvSpPr txBox="1"/>
          <p:nvPr>
            <p:ph type="title"/>
          </p:nvPr>
        </p:nvSpPr>
        <p:spPr>
          <a:xfrm>
            <a:off x="393930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605" name="Google Shape;605;p82"/>
          <p:cNvSpPr txBox="1"/>
          <p:nvPr>
            <p:ph idx="8" type="title"/>
          </p:nvPr>
        </p:nvSpPr>
        <p:spPr>
          <a:xfrm>
            <a:off x="7301013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606" name="Google Shape;606;p82"/>
          <p:cNvSpPr txBox="1"/>
          <p:nvPr>
            <p:ph idx="9" type="title"/>
          </p:nvPr>
        </p:nvSpPr>
        <p:spPr>
          <a:xfrm>
            <a:off x="5618850" y="1410050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607" name="Google Shape;607;p82"/>
          <p:cNvSpPr txBox="1"/>
          <p:nvPr>
            <p:ph idx="1" type="subTitle"/>
          </p:nvPr>
        </p:nvSpPr>
        <p:spPr>
          <a:xfrm>
            <a:off x="394191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8" name="Google Shape;608;p82"/>
          <p:cNvSpPr txBox="1"/>
          <p:nvPr>
            <p:ph idx="13" type="subTitle"/>
          </p:nvPr>
        </p:nvSpPr>
        <p:spPr>
          <a:xfrm>
            <a:off x="7303625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09" name="Google Shape;609;p82"/>
          <p:cNvSpPr txBox="1"/>
          <p:nvPr>
            <p:ph idx="14" type="subTitle"/>
          </p:nvPr>
        </p:nvSpPr>
        <p:spPr>
          <a:xfrm>
            <a:off x="5621463" y="1686556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10" name="Google Shape;610;p82"/>
          <p:cNvSpPr txBox="1"/>
          <p:nvPr>
            <p:ph idx="15" type="subTitle"/>
          </p:nvPr>
        </p:nvSpPr>
        <p:spPr>
          <a:xfrm>
            <a:off x="394191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11" name="Google Shape;611;p82"/>
          <p:cNvSpPr txBox="1"/>
          <p:nvPr>
            <p:ph idx="16" type="subTitle"/>
          </p:nvPr>
        </p:nvSpPr>
        <p:spPr>
          <a:xfrm>
            <a:off x="7303625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12" name="Google Shape;612;p82"/>
          <p:cNvSpPr txBox="1"/>
          <p:nvPr>
            <p:ph idx="17" type="subTitle"/>
          </p:nvPr>
        </p:nvSpPr>
        <p:spPr>
          <a:xfrm>
            <a:off x="5621463" y="3935931"/>
            <a:ext cx="12369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Font typeface="Lato"/>
              <a:buNone/>
              <a:defRPr sz="1000"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"/>
              <a:buFont typeface="Lato"/>
              <a:buNone/>
              <a:defRPr sz="13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13" name="Google Shape;613;p82"/>
          <p:cNvSpPr txBox="1"/>
          <p:nvPr>
            <p:ph idx="18" type="title"/>
          </p:nvPr>
        </p:nvSpPr>
        <p:spPr>
          <a:xfrm>
            <a:off x="393930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614" name="Google Shape;614;p82"/>
          <p:cNvSpPr txBox="1"/>
          <p:nvPr>
            <p:ph idx="19" type="title"/>
          </p:nvPr>
        </p:nvSpPr>
        <p:spPr>
          <a:xfrm>
            <a:off x="7301013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615" name="Google Shape;615;p82"/>
          <p:cNvSpPr txBox="1"/>
          <p:nvPr>
            <p:ph idx="20" type="title"/>
          </p:nvPr>
        </p:nvSpPr>
        <p:spPr>
          <a:xfrm>
            <a:off x="5618850" y="3659425"/>
            <a:ext cx="12369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 Black"/>
              <a:buNone/>
              <a:def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500"/>
              <a:buFont typeface="Lato Black"/>
              <a:buNone/>
              <a:defRPr sz="15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616" name="Google Shape;616;p82"/>
          <p:cNvSpPr txBox="1"/>
          <p:nvPr>
            <p:ph idx="21" type="subTitle"/>
          </p:nvPr>
        </p:nvSpPr>
        <p:spPr>
          <a:xfrm>
            <a:off x="462225" y="624075"/>
            <a:ext cx="22746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"/>
              <a:buNone/>
              <a:defRPr b="1" sz="24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17" name="Google Shape;617;p82"/>
          <p:cNvSpPr txBox="1"/>
          <p:nvPr>
            <p:ph idx="22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blue 3up">
  <p:cSld name="4_Custom Layout_2_3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3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0" name="Google Shape;620;p83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621" name="Google Shape;621;p83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2" name="Google Shape;622;p8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3" name="Google Shape;623;p83"/>
          <p:cNvSpPr/>
          <p:nvPr/>
        </p:nvSpPr>
        <p:spPr>
          <a:xfrm>
            <a:off x="3403657" y="1233625"/>
            <a:ext cx="2336700" cy="272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83"/>
          <p:cNvSpPr/>
          <p:nvPr/>
        </p:nvSpPr>
        <p:spPr>
          <a:xfrm>
            <a:off x="6116857" y="1233625"/>
            <a:ext cx="2336700" cy="272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83"/>
          <p:cNvSpPr/>
          <p:nvPr/>
        </p:nvSpPr>
        <p:spPr>
          <a:xfrm>
            <a:off x="690457" y="1233625"/>
            <a:ext cx="2336700" cy="272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83"/>
          <p:cNvSpPr txBox="1"/>
          <p:nvPr>
            <p:ph type="title"/>
          </p:nvPr>
        </p:nvSpPr>
        <p:spPr>
          <a:xfrm>
            <a:off x="770700" y="143015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83"/>
          <p:cNvSpPr txBox="1"/>
          <p:nvPr>
            <p:ph idx="1" type="body"/>
          </p:nvPr>
        </p:nvSpPr>
        <p:spPr>
          <a:xfrm>
            <a:off x="777375" y="2009950"/>
            <a:ext cx="21762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28" name="Google Shape;628;p83"/>
          <p:cNvSpPr txBox="1"/>
          <p:nvPr>
            <p:ph idx="2" type="title"/>
          </p:nvPr>
        </p:nvSpPr>
        <p:spPr>
          <a:xfrm>
            <a:off x="3480563" y="143015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83"/>
          <p:cNvSpPr txBox="1"/>
          <p:nvPr>
            <p:ph idx="3" type="body"/>
          </p:nvPr>
        </p:nvSpPr>
        <p:spPr>
          <a:xfrm>
            <a:off x="3487238" y="2009950"/>
            <a:ext cx="21762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30" name="Google Shape;630;p83"/>
          <p:cNvSpPr txBox="1"/>
          <p:nvPr>
            <p:ph idx="4" type="title"/>
          </p:nvPr>
        </p:nvSpPr>
        <p:spPr>
          <a:xfrm>
            <a:off x="6190413" y="1430150"/>
            <a:ext cx="21762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83"/>
          <p:cNvSpPr txBox="1"/>
          <p:nvPr>
            <p:ph idx="5" type="body"/>
          </p:nvPr>
        </p:nvSpPr>
        <p:spPr>
          <a:xfrm>
            <a:off x="6197088" y="2009950"/>
            <a:ext cx="21762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32" name="Google Shape;632;p83"/>
          <p:cNvSpPr txBox="1"/>
          <p:nvPr>
            <p:ph idx="6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blue 4up">
  <p:cSld name="4_Custom Layout_2_1_2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84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5" name="Google Shape;635;p84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636" name="Google Shape;636;p84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37" name="Google Shape;637;p8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8" name="Google Shape;638;p84"/>
          <p:cNvSpPr/>
          <p:nvPr/>
        </p:nvSpPr>
        <p:spPr>
          <a:xfrm>
            <a:off x="625521" y="2119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84"/>
          <p:cNvSpPr/>
          <p:nvPr/>
        </p:nvSpPr>
        <p:spPr>
          <a:xfrm>
            <a:off x="4703696" y="2119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84"/>
          <p:cNvSpPr/>
          <p:nvPr/>
        </p:nvSpPr>
        <p:spPr>
          <a:xfrm>
            <a:off x="625508" y="24694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84"/>
          <p:cNvSpPr/>
          <p:nvPr/>
        </p:nvSpPr>
        <p:spPr>
          <a:xfrm>
            <a:off x="4703683" y="2469425"/>
            <a:ext cx="38148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84"/>
          <p:cNvSpPr txBox="1"/>
          <p:nvPr>
            <p:ph type="title"/>
          </p:nvPr>
        </p:nvSpPr>
        <p:spPr>
          <a:xfrm>
            <a:off x="717625" y="315000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84"/>
          <p:cNvSpPr txBox="1"/>
          <p:nvPr>
            <p:ph idx="2" type="title"/>
          </p:nvPr>
        </p:nvSpPr>
        <p:spPr>
          <a:xfrm>
            <a:off x="4795800" y="315000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84"/>
          <p:cNvSpPr txBox="1"/>
          <p:nvPr>
            <p:ph idx="3" type="title"/>
          </p:nvPr>
        </p:nvSpPr>
        <p:spPr>
          <a:xfrm>
            <a:off x="717625" y="2576077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84"/>
          <p:cNvSpPr txBox="1"/>
          <p:nvPr>
            <p:ph idx="4" type="title"/>
          </p:nvPr>
        </p:nvSpPr>
        <p:spPr>
          <a:xfrm>
            <a:off x="4795800" y="2576077"/>
            <a:ext cx="36306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6" name="Google Shape;646;p84"/>
          <p:cNvSpPr txBox="1"/>
          <p:nvPr>
            <p:ph idx="1" type="body"/>
          </p:nvPr>
        </p:nvSpPr>
        <p:spPr>
          <a:xfrm>
            <a:off x="717625" y="898050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7" name="Google Shape;647;p84"/>
          <p:cNvSpPr txBox="1"/>
          <p:nvPr>
            <p:ph idx="5" type="body"/>
          </p:nvPr>
        </p:nvSpPr>
        <p:spPr>
          <a:xfrm>
            <a:off x="4795750" y="898050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8" name="Google Shape;648;p84"/>
          <p:cNvSpPr txBox="1"/>
          <p:nvPr>
            <p:ph idx="6" type="body"/>
          </p:nvPr>
        </p:nvSpPr>
        <p:spPr>
          <a:xfrm>
            <a:off x="717625" y="3151892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49" name="Google Shape;649;p84"/>
          <p:cNvSpPr txBox="1"/>
          <p:nvPr>
            <p:ph idx="7" type="body"/>
          </p:nvPr>
        </p:nvSpPr>
        <p:spPr>
          <a:xfrm>
            <a:off x="4795750" y="3151892"/>
            <a:ext cx="36306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blue 6up 1">
  <p:cSld name="4_Custom Layout_2_1_2_1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85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652" name="Google Shape;652;p85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53" name="Google Shape;653;p8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4" name="Google Shape;654;p85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rgbClr val="ECFA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57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85"/>
          <p:cNvSpPr/>
          <p:nvPr/>
        </p:nvSpPr>
        <p:spPr>
          <a:xfrm>
            <a:off x="625500" y="24607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85"/>
          <p:cNvSpPr/>
          <p:nvPr/>
        </p:nvSpPr>
        <p:spPr>
          <a:xfrm>
            <a:off x="625508" y="2032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85"/>
          <p:cNvSpPr txBox="1"/>
          <p:nvPr>
            <p:ph type="title"/>
          </p:nvPr>
        </p:nvSpPr>
        <p:spPr>
          <a:xfrm>
            <a:off x="717625" y="315000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" name="Google Shape;658;p85"/>
          <p:cNvSpPr txBox="1"/>
          <p:nvPr>
            <p:ph idx="2" type="title"/>
          </p:nvPr>
        </p:nvSpPr>
        <p:spPr>
          <a:xfrm>
            <a:off x="717625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9" name="Google Shape;659;p85"/>
          <p:cNvSpPr txBox="1"/>
          <p:nvPr>
            <p:ph idx="1" type="body"/>
          </p:nvPr>
        </p:nvSpPr>
        <p:spPr>
          <a:xfrm>
            <a:off x="717625" y="898051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60" name="Google Shape;660;p85"/>
          <p:cNvSpPr txBox="1"/>
          <p:nvPr>
            <p:ph idx="3" type="body"/>
          </p:nvPr>
        </p:nvSpPr>
        <p:spPr>
          <a:xfrm>
            <a:off x="717625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61" name="Google Shape;661;p85"/>
          <p:cNvSpPr/>
          <p:nvPr/>
        </p:nvSpPr>
        <p:spPr>
          <a:xfrm>
            <a:off x="3337574" y="2032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85"/>
          <p:cNvSpPr/>
          <p:nvPr/>
        </p:nvSpPr>
        <p:spPr>
          <a:xfrm>
            <a:off x="3337566" y="24607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85"/>
          <p:cNvSpPr/>
          <p:nvPr/>
        </p:nvSpPr>
        <p:spPr>
          <a:xfrm>
            <a:off x="6049639" y="2032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85"/>
          <p:cNvSpPr/>
          <p:nvPr/>
        </p:nvSpPr>
        <p:spPr>
          <a:xfrm>
            <a:off x="6049631" y="2460725"/>
            <a:ext cx="2468700" cy="2001300"/>
          </a:xfrm>
          <a:prstGeom prst="roundRect">
            <a:avLst>
              <a:gd fmla="val 3130" name="adj"/>
            </a:avLst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5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85"/>
          <p:cNvSpPr txBox="1"/>
          <p:nvPr/>
        </p:nvSpPr>
        <p:spPr>
          <a:xfrm>
            <a:off x="3432663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66" name="Google Shape;666;p85"/>
          <p:cNvSpPr txBox="1"/>
          <p:nvPr/>
        </p:nvSpPr>
        <p:spPr>
          <a:xfrm>
            <a:off x="3432663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7" name="Google Shape;667;p85"/>
          <p:cNvSpPr txBox="1"/>
          <p:nvPr/>
        </p:nvSpPr>
        <p:spPr>
          <a:xfrm>
            <a:off x="6147713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2222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68" name="Google Shape;668;p85"/>
          <p:cNvSpPr txBox="1"/>
          <p:nvPr/>
        </p:nvSpPr>
        <p:spPr>
          <a:xfrm>
            <a:off x="6147713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9" name="Google Shape;669;p85"/>
          <p:cNvSpPr txBox="1"/>
          <p:nvPr>
            <p:ph idx="4" type="title"/>
          </p:nvPr>
        </p:nvSpPr>
        <p:spPr>
          <a:xfrm>
            <a:off x="6147713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85"/>
          <p:cNvSpPr txBox="1"/>
          <p:nvPr>
            <p:ph idx="5" type="body"/>
          </p:nvPr>
        </p:nvSpPr>
        <p:spPr>
          <a:xfrm>
            <a:off x="6147713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71" name="Google Shape;671;p85"/>
          <p:cNvSpPr txBox="1"/>
          <p:nvPr>
            <p:ph idx="6" type="title"/>
          </p:nvPr>
        </p:nvSpPr>
        <p:spPr>
          <a:xfrm>
            <a:off x="6147713" y="315000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2" name="Google Shape;672;p85"/>
          <p:cNvSpPr txBox="1"/>
          <p:nvPr>
            <p:ph idx="7" type="body"/>
          </p:nvPr>
        </p:nvSpPr>
        <p:spPr>
          <a:xfrm>
            <a:off x="6147713" y="898051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73" name="Google Shape;673;p85"/>
          <p:cNvSpPr txBox="1"/>
          <p:nvPr>
            <p:ph idx="8" type="title"/>
          </p:nvPr>
        </p:nvSpPr>
        <p:spPr>
          <a:xfrm>
            <a:off x="3432663" y="315000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4" name="Google Shape;674;p85"/>
          <p:cNvSpPr txBox="1"/>
          <p:nvPr>
            <p:ph idx="9" type="title"/>
          </p:nvPr>
        </p:nvSpPr>
        <p:spPr>
          <a:xfrm>
            <a:off x="3432663" y="2576082"/>
            <a:ext cx="2278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5" name="Google Shape;675;p85"/>
          <p:cNvSpPr txBox="1"/>
          <p:nvPr>
            <p:ph idx="13" type="body"/>
          </p:nvPr>
        </p:nvSpPr>
        <p:spPr>
          <a:xfrm>
            <a:off x="3432663" y="898051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76" name="Google Shape;676;p85"/>
          <p:cNvSpPr txBox="1"/>
          <p:nvPr>
            <p:ph idx="14" type="body"/>
          </p:nvPr>
        </p:nvSpPr>
        <p:spPr>
          <a:xfrm>
            <a:off x="3432663" y="3151899"/>
            <a:ext cx="2278500" cy="1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green 1 column">
  <p:cSld name="4_Custom Layout_1_2_4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6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86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680" name="Google Shape;680;p86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1" name="Google Shape;681;p8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2" name="Google Shape;682;p86"/>
          <p:cNvSpPr txBox="1"/>
          <p:nvPr>
            <p:ph type="title"/>
          </p:nvPr>
        </p:nvSpPr>
        <p:spPr>
          <a:xfrm>
            <a:off x="469200" y="1201550"/>
            <a:ext cx="81990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3" name="Google Shape;683;p86"/>
          <p:cNvSpPr txBox="1"/>
          <p:nvPr>
            <p:ph idx="1" type="body"/>
          </p:nvPr>
        </p:nvSpPr>
        <p:spPr>
          <a:xfrm>
            <a:off x="469200" y="1781350"/>
            <a:ext cx="81990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4" name="Google Shape;684;p86"/>
          <p:cNvSpPr txBox="1"/>
          <p:nvPr>
            <p:ph idx="2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green 2 columns">
  <p:cSld name="4_Custom Layout_1_2_4_1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87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87"/>
          <p:cNvSpPr txBox="1"/>
          <p:nvPr>
            <p:ph type="title"/>
          </p:nvPr>
        </p:nvSpPr>
        <p:spPr>
          <a:xfrm>
            <a:off x="469225" y="1201550"/>
            <a:ext cx="37767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87"/>
          <p:cNvSpPr txBox="1"/>
          <p:nvPr>
            <p:ph idx="1" type="body"/>
          </p:nvPr>
        </p:nvSpPr>
        <p:spPr>
          <a:xfrm>
            <a:off x="469225" y="1781350"/>
            <a:ext cx="37767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89" name="Google Shape;689;p87"/>
          <p:cNvSpPr txBox="1"/>
          <p:nvPr>
            <p:ph idx="2" type="title"/>
          </p:nvPr>
        </p:nvSpPr>
        <p:spPr>
          <a:xfrm>
            <a:off x="4868103" y="1201550"/>
            <a:ext cx="37884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87"/>
          <p:cNvSpPr txBox="1"/>
          <p:nvPr>
            <p:ph idx="3" type="body"/>
          </p:nvPr>
        </p:nvSpPr>
        <p:spPr>
          <a:xfrm>
            <a:off x="4868103" y="1781350"/>
            <a:ext cx="37884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91" name="Google Shape;691;p87"/>
          <p:cNvSpPr txBox="1"/>
          <p:nvPr>
            <p:ph idx="4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grpSp>
        <p:nvGrpSpPr>
          <p:cNvPr id="692" name="Google Shape;692;p87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693" name="Google Shape;693;p87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94" name="Google Shape;694;p8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green 3 columns">
  <p:cSld name="4_Custom Layout_1_2_2_2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8"/>
          <p:cNvSpPr/>
          <p:nvPr/>
        </p:nvSpPr>
        <p:spPr>
          <a:xfrm>
            <a:off x="0" y="-3625"/>
            <a:ext cx="9144000" cy="4672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88"/>
          <p:cNvSpPr txBox="1"/>
          <p:nvPr>
            <p:ph type="title"/>
          </p:nvPr>
        </p:nvSpPr>
        <p:spPr>
          <a:xfrm>
            <a:off x="469075" y="1201550"/>
            <a:ext cx="23469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8" name="Google Shape;698;p88"/>
          <p:cNvSpPr txBox="1"/>
          <p:nvPr>
            <p:ph idx="1" type="body"/>
          </p:nvPr>
        </p:nvSpPr>
        <p:spPr>
          <a:xfrm>
            <a:off x="469075" y="1781350"/>
            <a:ext cx="23469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699" name="Google Shape;699;p88"/>
          <p:cNvSpPr txBox="1"/>
          <p:nvPr>
            <p:ph idx="2" type="title"/>
          </p:nvPr>
        </p:nvSpPr>
        <p:spPr>
          <a:xfrm>
            <a:off x="3391564" y="1201550"/>
            <a:ext cx="23469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0" name="Google Shape;700;p88"/>
          <p:cNvSpPr txBox="1"/>
          <p:nvPr>
            <p:ph idx="3" type="body"/>
          </p:nvPr>
        </p:nvSpPr>
        <p:spPr>
          <a:xfrm>
            <a:off x="3391564" y="1781350"/>
            <a:ext cx="23469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01" name="Google Shape;701;p88"/>
          <p:cNvSpPr txBox="1"/>
          <p:nvPr>
            <p:ph idx="4" type="title"/>
          </p:nvPr>
        </p:nvSpPr>
        <p:spPr>
          <a:xfrm>
            <a:off x="6314038" y="1201550"/>
            <a:ext cx="23469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 Black"/>
              <a:buNone/>
              <a:defRPr sz="1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2" name="Google Shape;702;p88"/>
          <p:cNvSpPr txBox="1"/>
          <p:nvPr>
            <p:ph idx="5" type="body"/>
          </p:nvPr>
        </p:nvSpPr>
        <p:spPr>
          <a:xfrm>
            <a:off x="6314038" y="1781350"/>
            <a:ext cx="2346900" cy="18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04800" lvl="2" marL="1371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04800" lvl="3" marL="18288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04800" lvl="4" marL="2286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04800" lvl="5" marL="27432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04800" lvl="6" marL="32004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●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04800" lvl="7" marL="36576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ato"/>
              <a:buChar char="○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04800" lvl="8" marL="4114800" rtl="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Lato"/>
              <a:buChar char="■"/>
              <a:defRPr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03" name="Google Shape;703;p88"/>
          <p:cNvSpPr txBox="1"/>
          <p:nvPr>
            <p:ph idx="6" type="title"/>
          </p:nvPr>
        </p:nvSpPr>
        <p:spPr>
          <a:xfrm>
            <a:off x="469175" y="518850"/>
            <a:ext cx="81990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Black"/>
              <a:buNone/>
              <a:defRPr sz="24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grpSp>
        <p:nvGrpSpPr>
          <p:cNvPr id="704" name="Google Shape;704;p88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705" name="Google Shape;705;p88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6" name="Google Shape;706;p8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text + image">
  <p:cSld name="Comparison_3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9"/>
          <p:cNvSpPr/>
          <p:nvPr>
            <p:ph idx="2" type="pic"/>
          </p:nvPr>
        </p:nvSpPr>
        <p:spPr>
          <a:xfrm>
            <a:off x="5089175" y="697350"/>
            <a:ext cx="3291600" cy="3291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09" name="Google Shape;709;p89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710" name="Google Shape;710;p89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1" name="Google Shape;711;p8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2" name="Google Shape;712;p89"/>
          <p:cNvSpPr txBox="1"/>
          <p:nvPr>
            <p:ph idx="1" type="subTitle"/>
          </p:nvPr>
        </p:nvSpPr>
        <p:spPr>
          <a:xfrm>
            <a:off x="462225" y="700275"/>
            <a:ext cx="42822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713" name="Google Shape;713;p89"/>
          <p:cNvSpPr txBox="1"/>
          <p:nvPr>
            <p:ph idx="3" type="subTitle"/>
          </p:nvPr>
        </p:nvSpPr>
        <p:spPr>
          <a:xfrm>
            <a:off x="462225" y="2260650"/>
            <a:ext cx="42822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text + image computer">
  <p:cSld name="Master edit 3-29-16_2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415" y="565904"/>
            <a:ext cx="6142198" cy="3682398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90"/>
          <p:cNvSpPr/>
          <p:nvPr>
            <p:ph idx="2" type="pic"/>
          </p:nvPr>
        </p:nvSpPr>
        <p:spPr>
          <a:xfrm>
            <a:off x="4570425" y="856575"/>
            <a:ext cx="4675800" cy="2924100"/>
          </a:xfrm>
          <a:prstGeom prst="rect">
            <a:avLst/>
          </a:prstGeom>
          <a:noFill/>
          <a:ln>
            <a:noFill/>
          </a:ln>
        </p:spPr>
      </p:sp>
      <p:sp>
        <p:nvSpPr>
          <p:cNvPr id="717" name="Google Shape;717;p90"/>
          <p:cNvSpPr txBox="1"/>
          <p:nvPr>
            <p:ph idx="1" type="subTitle"/>
          </p:nvPr>
        </p:nvSpPr>
        <p:spPr>
          <a:xfrm>
            <a:off x="462225" y="624075"/>
            <a:ext cx="33753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718" name="Google Shape;718;p90"/>
          <p:cNvSpPr txBox="1"/>
          <p:nvPr>
            <p:ph idx="3" type="subTitle"/>
          </p:nvPr>
        </p:nvSpPr>
        <p:spPr>
          <a:xfrm>
            <a:off x="462225" y="2184450"/>
            <a:ext cx="33753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719" name="Google Shape;719;p90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720" name="Google Shape;720;p90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21" name="Google Shape;721;p9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E text + image phone">
  <p:cSld name="Master edit 3-29-16_1_1"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91"/>
          <p:cNvPicPr preferRelativeResize="0"/>
          <p:nvPr/>
        </p:nvPicPr>
        <p:blipFill rotWithShape="1">
          <a:blip r:embed="rId2">
            <a:alphaModFix/>
          </a:blip>
          <a:srcRect b="17858" l="0" r="0" t="0"/>
          <a:stretch/>
        </p:blipFill>
        <p:spPr>
          <a:xfrm>
            <a:off x="5342300" y="459900"/>
            <a:ext cx="2577774" cy="42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91"/>
          <p:cNvSpPr/>
          <p:nvPr>
            <p:ph idx="2" type="pic"/>
          </p:nvPr>
        </p:nvSpPr>
        <p:spPr>
          <a:xfrm>
            <a:off x="5514350" y="604200"/>
            <a:ext cx="2232000" cy="4067100"/>
          </a:xfrm>
          <a:prstGeom prst="round2SameRect">
            <a:avLst>
              <a:gd fmla="val 11772" name="adj1"/>
              <a:gd fmla="val 0" name="adj2"/>
            </a:avLst>
          </a:prstGeom>
          <a:noFill/>
          <a:ln>
            <a:noFill/>
          </a:ln>
        </p:spPr>
      </p:sp>
      <p:sp>
        <p:nvSpPr>
          <p:cNvPr id="725" name="Google Shape;725;p91"/>
          <p:cNvSpPr txBox="1"/>
          <p:nvPr>
            <p:ph idx="1" type="subTitle"/>
          </p:nvPr>
        </p:nvSpPr>
        <p:spPr>
          <a:xfrm>
            <a:off x="462225" y="624075"/>
            <a:ext cx="42822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Lato Black"/>
              <a:buNone/>
              <a:defRPr sz="24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726" name="Google Shape;726;p91"/>
          <p:cNvSpPr txBox="1"/>
          <p:nvPr>
            <p:ph idx="3" type="subTitle"/>
          </p:nvPr>
        </p:nvSpPr>
        <p:spPr>
          <a:xfrm>
            <a:off x="462225" y="2184450"/>
            <a:ext cx="42822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grpSp>
        <p:nvGrpSpPr>
          <p:cNvPr id="727" name="Google Shape;727;p91"/>
          <p:cNvGrpSpPr/>
          <p:nvPr/>
        </p:nvGrpSpPr>
        <p:grpSpPr>
          <a:xfrm>
            <a:off x="6766925" y="4779825"/>
            <a:ext cx="2269500" cy="275400"/>
            <a:chOff x="6766925" y="4779825"/>
            <a:chExt cx="2269500" cy="275400"/>
          </a:xfrm>
        </p:grpSpPr>
        <p:sp>
          <p:nvSpPr>
            <p:cNvPr id="728" name="Google Shape;728;p91"/>
            <p:cNvSpPr/>
            <p:nvPr/>
          </p:nvSpPr>
          <p:spPr>
            <a:xfrm>
              <a:off x="6766925" y="4779825"/>
              <a:ext cx="2269500" cy="27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29" name="Google Shape;729;p9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12602" y="4816265"/>
              <a:ext cx="2165573" cy="20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 headshot">
  <p:cSld name="Cover Main Image_1_2_1_1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2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92"/>
          <p:cNvSpPr/>
          <p:nvPr>
            <p:ph idx="2" type="pic"/>
          </p:nvPr>
        </p:nvSpPr>
        <p:spPr>
          <a:xfrm>
            <a:off x="5560250" y="1405775"/>
            <a:ext cx="2349300" cy="2349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3" name="Google Shape;733;p92"/>
          <p:cNvSpPr txBox="1"/>
          <p:nvPr>
            <p:ph idx="1" type="subTitle"/>
          </p:nvPr>
        </p:nvSpPr>
        <p:spPr>
          <a:xfrm>
            <a:off x="757300" y="1599150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 headshots">
  <p:cSld name="Cover Main Image_1_2_1_1_1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3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93"/>
          <p:cNvSpPr/>
          <p:nvPr>
            <p:ph idx="2" type="pic"/>
          </p:nvPr>
        </p:nvSpPr>
        <p:spPr>
          <a:xfrm>
            <a:off x="4586225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7" name="Google Shape;737;p93"/>
          <p:cNvSpPr/>
          <p:nvPr>
            <p:ph idx="3" type="pic"/>
          </p:nvPr>
        </p:nvSpPr>
        <p:spPr>
          <a:xfrm>
            <a:off x="6703800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38" name="Google Shape;738;p93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 headshots">
  <p:cSld name="Cover Main Image_1_2_1_1_1_1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94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94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742" name="Google Shape;742;p94"/>
          <p:cNvSpPr/>
          <p:nvPr>
            <p:ph idx="2" type="pic"/>
          </p:nvPr>
        </p:nvSpPr>
        <p:spPr>
          <a:xfrm>
            <a:off x="4658113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3" name="Google Shape;743;p94"/>
          <p:cNvSpPr/>
          <p:nvPr>
            <p:ph idx="3" type="pic"/>
          </p:nvPr>
        </p:nvSpPr>
        <p:spPr>
          <a:xfrm>
            <a:off x="6775688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4" name="Google Shape;744;p94"/>
          <p:cNvSpPr/>
          <p:nvPr>
            <p:ph idx="4" type="pic"/>
          </p:nvPr>
        </p:nvSpPr>
        <p:spPr>
          <a:xfrm>
            <a:off x="5674738" y="26460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 headshots">
  <p:cSld name="Cover Main Image_1_2_1_1_1_1_1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5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95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748" name="Google Shape;748;p95"/>
          <p:cNvSpPr/>
          <p:nvPr>
            <p:ph idx="2" type="pic"/>
          </p:nvPr>
        </p:nvSpPr>
        <p:spPr>
          <a:xfrm>
            <a:off x="4658113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49" name="Google Shape;749;p95"/>
          <p:cNvSpPr/>
          <p:nvPr>
            <p:ph idx="3" type="pic"/>
          </p:nvPr>
        </p:nvSpPr>
        <p:spPr>
          <a:xfrm>
            <a:off x="6775688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0" name="Google Shape;750;p95"/>
          <p:cNvSpPr/>
          <p:nvPr>
            <p:ph idx="4" type="pic"/>
          </p:nvPr>
        </p:nvSpPr>
        <p:spPr>
          <a:xfrm>
            <a:off x="4658113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1" name="Google Shape;751;p95"/>
          <p:cNvSpPr/>
          <p:nvPr>
            <p:ph idx="5" type="pic"/>
          </p:nvPr>
        </p:nvSpPr>
        <p:spPr>
          <a:xfrm>
            <a:off x="6775688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 headshot dark green">
  <p:cSld name="Cover Main Image_1_2_1_1_2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96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96"/>
          <p:cNvSpPr/>
          <p:nvPr>
            <p:ph idx="2" type="pic"/>
          </p:nvPr>
        </p:nvSpPr>
        <p:spPr>
          <a:xfrm>
            <a:off x="5560250" y="1405775"/>
            <a:ext cx="2349300" cy="2349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5" name="Google Shape;755;p96"/>
          <p:cNvSpPr txBox="1"/>
          <p:nvPr>
            <p:ph idx="1" type="subTitle"/>
          </p:nvPr>
        </p:nvSpPr>
        <p:spPr>
          <a:xfrm>
            <a:off x="757300" y="1599150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 headshots dark green">
  <p:cSld name="Cover Main Image_1_2_1_1_1_2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97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97"/>
          <p:cNvSpPr/>
          <p:nvPr>
            <p:ph idx="2" type="pic"/>
          </p:nvPr>
        </p:nvSpPr>
        <p:spPr>
          <a:xfrm>
            <a:off x="4586225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59" name="Google Shape;759;p97"/>
          <p:cNvSpPr/>
          <p:nvPr>
            <p:ph idx="3" type="pic"/>
          </p:nvPr>
        </p:nvSpPr>
        <p:spPr>
          <a:xfrm>
            <a:off x="6703800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0" name="Google Shape;760;p97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3 headshots dark green">
  <p:cSld name="Cover Main Image_1_2_1_1_1_1_2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98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98"/>
          <p:cNvSpPr/>
          <p:nvPr>
            <p:ph idx="2" type="pic"/>
          </p:nvPr>
        </p:nvSpPr>
        <p:spPr>
          <a:xfrm>
            <a:off x="4658113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4" name="Google Shape;764;p98"/>
          <p:cNvSpPr/>
          <p:nvPr>
            <p:ph idx="3" type="pic"/>
          </p:nvPr>
        </p:nvSpPr>
        <p:spPr>
          <a:xfrm>
            <a:off x="6775688" y="7551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65" name="Google Shape;765;p98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766" name="Google Shape;766;p98"/>
          <p:cNvSpPr/>
          <p:nvPr>
            <p:ph idx="4" type="pic"/>
          </p:nvPr>
        </p:nvSpPr>
        <p:spPr>
          <a:xfrm>
            <a:off x="5674738" y="26460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4 headshots dark green">
  <p:cSld name="Cover Main Image_1_2_1_1_1_1_1_1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99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99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  <p:sp>
        <p:nvSpPr>
          <p:cNvPr id="770" name="Google Shape;770;p99"/>
          <p:cNvSpPr/>
          <p:nvPr>
            <p:ph idx="2" type="pic"/>
          </p:nvPr>
        </p:nvSpPr>
        <p:spPr>
          <a:xfrm>
            <a:off x="4658113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1" name="Google Shape;771;p99"/>
          <p:cNvSpPr/>
          <p:nvPr>
            <p:ph idx="3" type="pic"/>
          </p:nvPr>
        </p:nvSpPr>
        <p:spPr>
          <a:xfrm>
            <a:off x="6775688" y="6789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2" name="Google Shape;772;p99"/>
          <p:cNvSpPr/>
          <p:nvPr>
            <p:ph idx="4" type="pic"/>
          </p:nvPr>
        </p:nvSpPr>
        <p:spPr>
          <a:xfrm>
            <a:off x="4658113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3" name="Google Shape;773;p99"/>
          <p:cNvSpPr/>
          <p:nvPr>
            <p:ph idx="5" type="pic"/>
          </p:nvPr>
        </p:nvSpPr>
        <p:spPr>
          <a:xfrm>
            <a:off x="6775688" y="2722200"/>
            <a:ext cx="1795500" cy="17955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1 headshot ultramarine">
  <p:cSld name="Cover Main Image_1_2_1_1_2_1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00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100"/>
          <p:cNvSpPr/>
          <p:nvPr>
            <p:ph idx="2" type="pic"/>
          </p:nvPr>
        </p:nvSpPr>
        <p:spPr>
          <a:xfrm>
            <a:off x="5560250" y="1405775"/>
            <a:ext cx="2349300" cy="2349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77" name="Google Shape;777;p100"/>
          <p:cNvSpPr txBox="1"/>
          <p:nvPr>
            <p:ph idx="1" type="subTitle"/>
          </p:nvPr>
        </p:nvSpPr>
        <p:spPr>
          <a:xfrm>
            <a:off x="757300" y="1599150"/>
            <a:ext cx="37725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2 headshots ultramarine">
  <p:cSld name="Cover Main Image_1_2_1_1_1_2_1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01"/>
          <p:cNvSpPr/>
          <p:nvPr/>
        </p:nvSpPr>
        <p:spPr>
          <a:xfrm>
            <a:off x="-37618" y="-13025"/>
            <a:ext cx="9191100" cy="51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01"/>
          <p:cNvSpPr/>
          <p:nvPr>
            <p:ph idx="2" type="pic"/>
          </p:nvPr>
        </p:nvSpPr>
        <p:spPr>
          <a:xfrm>
            <a:off x="4586225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81" name="Google Shape;781;p101"/>
          <p:cNvSpPr/>
          <p:nvPr>
            <p:ph idx="3" type="pic"/>
          </p:nvPr>
        </p:nvSpPr>
        <p:spPr>
          <a:xfrm>
            <a:off x="6703800" y="1602500"/>
            <a:ext cx="1795500" cy="1795500"/>
          </a:xfrm>
          <a:prstGeom prst="ellipse">
            <a:avLst/>
          </a:prstGeom>
          <a:noFill/>
          <a:ln>
            <a:noFill/>
          </a:ln>
        </p:spPr>
      </p:sp>
      <p:sp>
        <p:nvSpPr>
          <p:cNvPr id="782" name="Google Shape;782;p101"/>
          <p:cNvSpPr txBox="1"/>
          <p:nvPr>
            <p:ph idx="1" type="subTitle"/>
          </p:nvPr>
        </p:nvSpPr>
        <p:spPr>
          <a:xfrm>
            <a:off x="757300" y="1599150"/>
            <a:ext cx="3409800" cy="19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Source Serif Pro"/>
              <a:buNone/>
              <a:defRPr sz="3200">
                <a:solidFill>
                  <a:schemeClr val="dk2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solidFill>
                  <a:srgbClr val="FFFFFF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0.xml"/><Relationship Id="rId42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1.xml"/><Relationship Id="rId44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5.xml"/><Relationship Id="rId107" Type="http://schemas.openxmlformats.org/officeDocument/2006/relationships/slideLayout" Target="../slideLayouts/slideLayout117.xml"/><Relationship Id="rId106" Type="http://schemas.openxmlformats.org/officeDocument/2006/relationships/slideLayout" Target="../slideLayouts/slideLayout116.xml"/><Relationship Id="rId105" Type="http://schemas.openxmlformats.org/officeDocument/2006/relationships/slideLayout" Target="../slideLayouts/slideLayout115.xml"/><Relationship Id="rId104" Type="http://schemas.openxmlformats.org/officeDocument/2006/relationships/slideLayout" Target="../slideLayouts/slideLayout114.xml"/><Relationship Id="rId109" Type="http://schemas.openxmlformats.org/officeDocument/2006/relationships/slideLayout" Target="../slideLayouts/slideLayout119.xml"/><Relationship Id="rId108" Type="http://schemas.openxmlformats.org/officeDocument/2006/relationships/slideLayout" Target="../slideLayouts/slideLayout118.xml"/><Relationship Id="rId48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13.xml"/><Relationship Id="rId102" Type="http://schemas.openxmlformats.org/officeDocument/2006/relationships/slideLayout" Target="../slideLayouts/slideLayout112.xml"/><Relationship Id="rId101" Type="http://schemas.openxmlformats.org/officeDocument/2006/relationships/slideLayout" Target="../slideLayouts/slideLayout111.xml"/><Relationship Id="rId100" Type="http://schemas.openxmlformats.org/officeDocument/2006/relationships/slideLayout" Target="../slideLayouts/slideLayout110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39.xml"/><Relationship Id="rId95" Type="http://schemas.openxmlformats.org/officeDocument/2006/relationships/slideLayout" Target="../slideLayouts/slideLayout105.xml"/><Relationship Id="rId94" Type="http://schemas.openxmlformats.org/officeDocument/2006/relationships/slideLayout" Target="../slideLayouts/slideLayout104.xml"/><Relationship Id="rId97" Type="http://schemas.openxmlformats.org/officeDocument/2006/relationships/slideLayout" Target="../slideLayouts/slideLayout107.xml"/><Relationship Id="rId9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21.xml"/><Relationship Id="rId9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20.xml"/><Relationship Id="rId9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91" Type="http://schemas.openxmlformats.org/officeDocument/2006/relationships/slideLayout" Target="../slideLayouts/slideLayout101.xml"/><Relationship Id="rId90" Type="http://schemas.openxmlformats.org/officeDocument/2006/relationships/slideLayout" Target="../slideLayouts/slideLayout100.xml"/><Relationship Id="rId93" Type="http://schemas.openxmlformats.org/officeDocument/2006/relationships/slideLayout" Target="../slideLayouts/slideLayout103.xml"/><Relationship Id="rId92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25.xml"/><Relationship Id="rId110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84" Type="http://schemas.openxmlformats.org/officeDocument/2006/relationships/slideLayout" Target="../slideLayouts/slideLayout94.xml"/><Relationship Id="rId83" Type="http://schemas.openxmlformats.org/officeDocument/2006/relationships/slideLayout" Target="../slideLayouts/slideLayout93.xml"/><Relationship Id="rId86" Type="http://schemas.openxmlformats.org/officeDocument/2006/relationships/slideLayout" Target="../slideLayouts/slideLayout96.xml"/><Relationship Id="rId85" Type="http://schemas.openxmlformats.org/officeDocument/2006/relationships/slideLayout" Target="../slideLayouts/slideLayout95.xml"/><Relationship Id="rId88" Type="http://schemas.openxmlformats.org/officeDocument/2006/relationships/slideLayout" Target="../slideLayouts/slideLayout98.xml"/><Relationship Id="rId87" Type="http://schemas.openxmlformats.org/officeDocument/2006/relationships/slideLayout" Target="../slideLayouts/slideLayout97.xml"/><Relationship Id="rId89" Type="http://schemas.openxmlformats.org/officeDocument/2006/relationships/slideLayout" Target="../slideLayouts/slideLayout99.xml"/><Relationship Id="rId80" Type="http://schemas.openxmlformats.org/officeDocument/2006/relationships/slideLayout" Target="../slideLayouts/slideLayout90.xml"/><Relationship Id="rId82" Type="http://schemas.openxmlformats.org/officeDocument/2006/relationships/slideLayout" Target="../slideLayouts/slideLayout92.xml"/><Relationship Id="rId81" Type="http://schemas.openxmlformats.org/officeDocument/2006/relationships/slideLayout" Target="../slideLayouts/slideLayout9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73" Type="http://schemas.openxmlformats.org/officeDocument/2006/relationships/slideLayout" Target="../slideLayouts/slideLayout83.xml"/><Relationship Id="rId72" Type="http://schemas.openxmlformats.org/officeDocument/2006/relationships/slideLayout" Target="../slideLayouts/slideLayout82.xml"/><Relationship Id="rId75" Type="http://schemas.openxmlformats.org/officeDocument/2006/relationships/slideLayout" Target="../slideLayouts/slideLayout85.xml"/><Relationship Id="rId74" Type="http://schemas.openxmlformats.org/officeDocument/2006/relationships/slideLayout" Target="../slideLayouts/slideLayout84.xml"/><Relationship Id="rId77" Type="http://schemas.openxmlformats.org/officeDocument/2006/relationships/slideLayout" Target="../slideLayouts/slideLayout87.xml"/><Relationship Id="rId76" Type="http://schemas.openxmlformats.org/officeDocument/2006/relationships/slideLayout" Target="../slideLayouts/slideLayout86.xml"/><Relationship Id="rId79" Type="http://schemas.openxmlformats.org/officeDocument/2006/relationships/slideLayout" Target="../slideLayouts/slideLayout89.xml"/><Relationship Id="rId78" Type="http://schemas.openxmlformats.org/officeDocument/2006/relationships/slideLayout" Target="../slideLayouts/slideLayout88.xml"/><Relationship Id="rId71" Type="http://schemas.openxmlformats.org/officeDocument/2006/relationships/slideLayout" Target="../slideLayouts/slideLayout81.xml"/><Relationship Id="rId70" Type="http://schemas.openxmlformats.org/officeDocument/2006/relationships/slideLayout" Target="../slideLayouts/slideLayout80.xml"/><Relationship Id="rId62" Type="http://schemas.openxmlformats.org/officeDocument/2006/relationships/slideLayout" Target="../slideLayouts/slideLayout72.xml"/><Relationship Id="rId61" Type="http://schemas.openxmlformats.org/officeDocument/2006/relationships/slideLayout" Target="../slideLayouts/slideLayout71.xml"/><Relationship Id="rId64" Type="http://schemas.openxmlformats.org/officeDocument/2006/relationships/slideLayout" Target="../slideLayouts/slideLayout74.xml"/><Relationship Id="rId63" Type="http://schemas.openxmlformats.org/officeDocument/2006/relationships/slideLayout" Target="../slideLayouts/slideLayout73.xml"/><Relationship Id="rId66" Type="http://schemas.openxmlformats.org/officeDocument/2006/relationships/slideLayout" Target="../slideLayouts/slideLayout76.xml"/><Relationship Id="rId65" Type="http://schemas.openxmlformats.org/officeDocument/2006/relationships/slideLayout" Target="../slideLayouts/slideLayout75.xml"/><Relationship Id="rId68" Type="http://schemas.openxmlformats.org/officeDocument/2006/relationships/slideLayout" Target="../slideLayouts/slideLayout78.xml"/><Relationship Id="rId67" Type="http://schemas.openxmlformats.org/officeDocument/2006/relationships/slideLayout" Target="../slideLayouts/slideLayout77.xml"/><Relationship Id="rId60" Type="http://schemas.openxmlformats.org/officeDocument/2006/relationships/slideLayout" Target="../slideLayouts/slideLayout70.xml"/><Relationship Id="rId69" Type="http://schemas.openxmlformats.org/officeDocument/2006/relationships/slideLayout" Target="../slideLayouts/slideLayout79.xml"/><Relationship Id="rId51" Type="http://schemas.openxmlformats.org/officeDocument/2006/relationships/slideLayout" Target="../slideLayouts/slideLayout61.xml"/><Relationship Id="rId50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5.xml"/><Relationship Id="rId54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66.xml"/><Relationship Id="rId59" Type="http://schemas.openxmlformats.org/officeDocument/2006/relationships/slideLayout" Target="../slideLayouts/slideLayout69.xml"/><Relationship Id="rId58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13"/>
          <p:cNvCxnSpPr/>
          <p:nvPr/>
        </p:nvCxnSpPr>
        <p:spPr>
          <a:xfrm rot="10800000">
            <a:off x="0" y="4678588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2" name="Google Shape;52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558375" y="4819649"/>
            <a:ext cx="1420500" cy="2041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  <p:sldLayoutId id="2147483713" r:id="rId56"/>
    <p:sldLayoutId id="2147483714" r:id="rId57"/>
    <p:sldLayoutId id="2147483715" r:id="rId58"/>
    <p:sldLayoutId id="2147483716" r:id="rId59"/>
    <p:sldLayoutId id="2147483717" r:id="rId60"/>
    <p:sldLayoutId id="2147483718" r:id="rId61"/>
    <p:sldLayoutId id="2147483719" r:id="rId62"/>
    <p:sldLayoutId id="2147483720" r:id="rId63"/>
    <p:sldLayoutId id="2147483721" r:id="rId64"/>
    <p:sldLayoutId id="2147483722" r:id="rId65"/>
    <p:sldLayoutId id="2147483723" r:id="rId66"/>
    <p:sldLayoutId id="2147483724" r:id="rId67"/>
    <p:sldLayoutId id="2147483725" r:id="rId68"/>
    <p:sldLayoutId id="2147483726" r:id="rId69"/>
    <p:sldLayoutId id="2147483727" r:id="rId70"/>
    <p:sldLayoutId id="2147483728" r:id="rId71"/>
    <p:sldLayoutId id="2147483729" r:id="rId72"/>
    <p:sldLayoutId id="2147483730" r:id="rId73"/>
    <p:sldLayoutId id="2147483731" r:id="rId74"/>
    <p:sldLayoutId id="2147483732" r:id="rId75"/>
    <p:sldLayoutId id="2147483733" r:id="rId76"/>
    <p:sldLayoutId id="2147483734" r:id="rId77"/>
    <p:sldLayoutId id="2147483735" r:id="rId78"/>
    <p:sldLayoutId id="2147483736" r:id="rId79"/>
    <p:sldLayoutId id="2147483737" r:id="rId80"/>
    <p:sldLayoutId id="2147483738" r:id="rId81"/>
    <p:sldLayoutId id="2147483739" r:id="rId82"/>
    <p:sldLayoutId id="2147483740" r:id="rId83"/>
    <p:sldLayoutId id="2147483741" r:id="rId84"/>
    <p:sldLayoutId id="2147483742" r:id="rId85"/>
    <p:sldLayoutId id="2147483743" r:id="rId86"/>
    <p:sldLayoutId id="2147483744" r:id="rId87"/>
    <p:sldLayoutId id="2147483745" r:id="rId88"/>
    <p:sldLayoutId id="2147483746" r:id="rId89"/>
    <p:sldLayoutId id="2147483747" r:id="rId90"/>
    <p:sldLayoutId id="2147483748" r:id="rId91"/>
    <p:sldLayoutId id="2147483749" r:id="rId92"/>
    <p:sldLayoutId id="2147483750" r:id="rId93"/>
    <p:sldLayoutId id="2147483751" r:id="rId94"/>
    <p:sldLayoutId id="2147483752" r:id="rId95"/>
    <p:sldLayoutId id="2147483753" r:id="rId96"/>
    <p:sldLayoutId id="2147483754" r:id="rId97"/>
    <p:sldLayoutId id="2147483755" r:id="rId98"/>
    <p:sldLayoutId id="2147483756" r:id="rId99"/>
    <p:sldLayoutId id="2147483757" r:id="rId100"/>
    <p:sldLayoutId id="2147483758" r:id="rId101"/>
    <p:sldLayoutId id="2147483759" r:id="rId102"/>
    <p:sldLayoutId id="2147483760" r:id="rId103"/>
    <p:sldLayoutId id="2147483761" r:id="rId104"/>
    <p:sldLayoutId id="2147483762" r:id="rId105"/>
    <p:sldLayoutId id="2147483763" r:id="rId106"/>
    <p:sldLayoutId id="2147483764" r:id="rId107"/>
    <p:sldLayoutId id="2147483765" r:id="rId108"/>
    <p:sldLayoutId id="2147483766" r:id="rId10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oogle Shape;932;p1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75"/>
            <a:ext cx="9144000" cy="5143500"/>
          </a:xfrm>
          <a:prstGeom prst="rect">
            <a:avLst/>
          </a:prstGeom>
        </p:spPr>
      </p:pic>
      <p:sp>
        <p:nvSpPr>
          <p:cNvPr id="933" name="Google Shape;933;p122"/>
          <p:cNvSpPr txBox="1"/>
          <p:nvPr>
            <p:ph idx="1" type="subTitle"/>
          </p:nvPr>
        </p:nvSpPr>
        <p:spPr>
          <a:xfrm>
            <a:off x="492425" y="367275"/>
            <a:ext cx="3219600" cy="44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 For Families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ource Serif Pro"/>
                <a:ea typeface="Source Serif Pro"/>
                <a:cs typeface="Source Serif Pro"/>
                <a:sym typeface="Source Serif Pro"/>
              </a:rPr>
              <a:t>Holly Grosshans,</a:t>
            </a:r>
            <a:endParaRPr sz="25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ource Serif Pro"/>
                <a:ea typeface="Source Serif Pro"/>
                <a:cs typeface="Source Serif Pro"/>
                <a:sym typeface="Source Serif Pro"/>
              </a:rPr>
              <a:t>Senior Counsel for Tech Policy,</a:t>
            </a:r>
            <a:endParaRPr sz="2500"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Source Serif Pro"/>
                <a:ea typeface="Source Serif Pro"/>
                <a:cs typeface="Source Serif Pro"/>
                <a:sym typeface="Source Serif Pro"/>
              </a:rPr>
              <a:t>Common Sense Media</a:t>
            </a:r>
            <a:endParaRPr sz="25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934" name="Google Shape;934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8375" y="4819649"/>
            <a:ext cx="1420500" cy="20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122"/>
          <p:cNvSpPr txBox="1"/>
          <p:nvPr/>
        </p:nvSpPr>
        <p:spPr>
          <a:xfrm>
            <a:off x="4015550" y="315825"/>
            <a:ext cx="515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131"/>
          <p:cNvSpPr txBox="1"/>
          <p:nvPr>
            <p:ph idx="1" type="subTitle"/>
          </p:nvPr>
        </p:nvSpPr>
        <p:spPr>
          <a:xfrm>
            <a:off x="757300" y="1504275"/>
            <a:ext cx="37725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Schools and Educators Can Do</a:t>
            </a:r>
            <a:endParaRPr/>
          </a:p>
        </p:txBody>
      </p:sp>
      <p:pic>
        <p:nvPicPr>
          <p:cNvPr id="994" name="Google Shape;994;p1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5125" y="831075"/>
            <a:ext cx="3291600" cy="3291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32"/>
          <p:cNvSpPr txBox="1"/>
          <p:nvPr>
            <p:ph idx="1" type="subTitle"/>
          </p:nvPr>
        </p:nvSpPr>
        <p:spPr>
          <a:xfrm>
            <a:off x="3493375" y="1224975"/>
            <a:ext cx="5427900" cy="3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Common Sense Media resources have been used in schools across California for more than 10 years.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These resources include:</a:t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Digital literacy and well-being curriculum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Professional development curriculum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Resources on digital citizenship, literacy, and healthy habits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But education alone is not enough if the underlying products remain unsafe.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 sz="2100"/>
          </a:p>
        </p:txBody>
      </p:sp>
      <p:sp>
        <p:nvSpPr>
          <p:cNvPr id="1001" name="Google Shape;1001;p132"/>
          <p:cNvSpPr txBox="1"/>
          <p:nvPr>
            <p:ph idx="2" type="subTitle"/>
          </p:nvPr>
        </p:nvSpPr>
        <p:spPr>
          <a:xfrm>
            <a:off x="324525" y="2645700"/>
            <a:ext cx="22746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Schools and Educators Also Play a Critical Role In Helping Young People Navigate the Digital World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33"/>
          <p:cNvSpPr txBox="1"/>
          <p:nvPr>
            <p:ph idx="1" type="subTitle"/>
          </p:nvPr>
        </p:nvSpPr>
        <p:spPr>
          <a:xfrm>
            <a:off x="757300" y="1504275"/>
            <a:ext cx="37725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Policy Guardrails Matter</a:t>
            </a:r>
            <a:endParaRPr/>
          </a:p>
        </p:txBody>
      </p:sp>
      <p:pic>
        <p:nvPicPr>
          <p:cNvPr id="1007" name="Google Shape;1007;p1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4725" y="831075"/>
            <a:ext cx="3291600" cy="32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34"/>
          <p:cNvSpPr txBox="1"/>
          <p:nvPr>
            <p:ph idx="2" type="subTitle"/>
          </p:nvPr>
        </p:nvSpPr>
        <p:spPr>
          <a:xfrm>
            <a:off x="-64650" y="1536250"/>
            <a:ext cx="28269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b="0" lang="en" sz="1100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rgbClr val="222222"/>
                </a:solidFill>
              </a:rPr>
              <a:t>Online Safety Requires A Three-</a:t>
            </a:r>
            <a:r>
              <a:rPr lang="en">
                <a:solidFill>
                  <a:srgbClr val="222222"/>
                </a:solidFill>
              </a:rPr>
              <a:t>Pronged Approach</a:t>
            </a:r>
            <a:r>
              <a:rPr lang="en">
                <a:solidFill>
                  <a:srgbClr val="222222"/>
                </a:solidFill>
              </a:rPr>
              <a:t>  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1014" name="Google Shape;1014;p134"/>
          <p:cNvSpPr txBox="1"/>
          <p:nvPr>
            <p:ph idx="1" type="subTitle"/>
          </p:nvPr>
        </p:nvSpPr>
        <p:spPr>
          <a:xfrm>
            <a:off x="3823875" y="566375"/>
            <a:ext cx="4863000" cy="3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Educate </a:t>
            </a:r>
            <a:r>
              <a:rPr lang="en" sz="2100"/>
              <a:t>families and young people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Push </a:t>
            </a:r>
            <a:r>
              <a:rPr lang="en" sz="2100"/>
              <a:t>industry to design products with children’s safety in mind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Advocate </a:t>
            </a:r>
            <a:r>
              <a:rPr lang="en" sz="2100"/>
              <a:t>to pass laws that establish common sense guardrails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Examples of policy action:</a:t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b="1" lang="en" sz="2100"/>
              <a:t>SB 976</a:t>
            </a:r>
            <a:r>
              <a:rPr lang="en" sz="2100"/>
              <a:t> — Protecting Our Kids From Social Media Addiction Act</a:t>
            </a:r>
            <a:endParaRPr sz="21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●"/>
            </a:pPr>
            <a:r>
              <a:rPr b="1" lang="en" sz="2100"/>
              <a:t>AB 56 </a:t>
            </a:r>
            <a:r>
              <a:rPr lang="en" sz="2100"/>
              <a:t>— Social media warning labels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en" sz="2100"/>
              <a:t>AB 2273 </a:t>
            </a:r>
            <a:r>
              <a:rPr lang="en" sz="2100"/>
              <a:t>— CA AADC</a:t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35"/>
          <p:cNvSpPr txBox="1"/>
          <p:nvPr>
            <p:ph idx="1" type="subTitle"/>
          </p:nvPr>
        </p:nvSpPr>
        <p:spPr>
          <a:xfrm>
            <a:off x="-39325" y="1580475"/>
            <a:ext cx="91833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erif Pro"/>
                <a:ea typeface="Source Serif Pro"/>
                <a:cs typeface="Source Serif Pro"/>
                <a:sym typeface="Source Serif Pro"/>
              </a:rPr>
              <a:t>hgrosshans@commonsense.org</a:t>
            </a:r>
            <a:endParaRPr sz="2400"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1020" name="Google Shape;1020;p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0963" y="3724575"/>
            <a:ext cx="1702725" cy="2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0" name="Google Shape;940;p1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175" y="849750"/>
            <a:ext cx="3291600" cy="3291600"/>
          </a:xfrm>
          <a:prstGeom prst="rect">
            <a:avLst/>
          </a:prstGeom>
        </p:spPr>
      </p:pic>
      <p:sp>
        <p:nvSpPr>
          <p:cNvPr id="941" name="Google Shape;941;p123"/>
          <p:cNvSpPr txBox="1"/>
          <p:nvPr>
            <p:ph idx="1" type="subTitle"/>
          </p:nvPr>
        </p:nvSpPr>
        <p:spPr>
          <a:xfrm>
            <a:off x="757300" y="1504275"/>
            <a:ext cx="37725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Parental Controls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24"/>
          <p:cNvSpPr txBox="1"/>
          <p:nvPr>
            <p:ph idx="2" type="subTitle"/>
          </p:nvPr>
        </p:nvSpPr>
        <p:spPr>
          <a:xfrm>
            <a:off x="462225" y="1082175"/>
            <a:ext cx="22746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There Are Many Options for Parental Controls</a:t>
            </a:r>
            <a:endParaRPr/>
          </a:p>
        </p:txBody>
      </p:sp>
      <p:sp>
        <p:nvSpPr>
          <p:cNvPr id="948" name="Google Shape;948;p124"/>
          <p:cNvSpPr txBox="1"/>
          <p:nvPr>
            <p:ph idx="3" type="subTitle"/>
          </p:nvPr>
        </p:nvSpPr>
        <p:spPr>
          <a:xfrm>
            <a:off x="462225" y="2184450"/>
            <a:ext cx="2274600" cy="19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700"/>
              <a:t>But these options have their limitations </a:t>
            </a:r>
            <a:endParaRPr/>
          </a:p>
        </p:txBody>
      </p:sp>
      <p:sp>
        <p:nvSpPr>
          <p:cNvPr id="949" name="Google Shape;949;p124"/>
          <p:cNvSpPr txBox="1"/>
          <p:nvPr>
            <p:ph idx="1" type="subTitle"/>
          </p:nvPr>
        </p:nvSpPr>
        <p:spPr>
          <a:xfrm>
            <a:off x="3473150" y="709350"/>
            <a:ext cx="5631600" cy="3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Content Filtering</a:t>
            </a:r>
            <a:r>
              <a:rPr lang="en" sz="2100"/>
              <a:t> - Can potentially be bypassed by older users, best for young children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100"/>
              <a:t>Screen Time Limits</a:t>
            </a:r>
            <a:r>
              <a:rPr lang="en" sz="2100"/>
              <a:t> - May be ineffective against platforms designed for maximum engagement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100"/>
              <a:t>Activity Monitoring</a:t>
            </a:r>
            <a:r>
              <a:rPr lang="en" sz="2100"/>
              <a:t> - Can raise privacy and trust concerns, especially for older teens needing independence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" name="Google Shape;954;p1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175" y="849750"/>
            <a:ext cx="3291600" cy="3291600"/>
          </a:xfrm>
          <a:prstGeom prst="rect">
            <a:avLst/>
          </a:prstGeom>
        </p:spPr>
      </p:pic>
      <p:sp>
        <p:nvSpPr>
          <p:cNvPr id="955" name="Google Shape;955;p125"/>
          <p:cNvSpPr txBox="1"/>
          <p:nvPr>
            <p:ph idx="1" type="subTitle"/>
          </p:nvPr>
        </p:nvSpPr>
        <p:spPr>
          <a:xfrm>
            <a:off x="757300" y="1504275"/>
            <a:ext cx="37725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Equity and </a:t>
            </a:r>
            <a:r>
              <a:rPr lang="en"/>
              <a:t>Accessibility</a:t>
            </a:r>
            <a:r>
              <a:rPr lang="en"/>
              <a:t> Challenges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126"/>
          <p:cNvSpPr txBox="1"/>
          <p:nvPr>
            <p:ph idx="1" type="subTitle"/>
          </p:nvPr>
        </p:nvSpPr>
        <p:spPr>
          <a:xfrm>
            <a:off x="3493375" y="637850"/>
            <a:ext cx="5580900" cy="3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Parents differ in:</a:t>
            </a:r>
            <a:endParaRPr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Time available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Technical knowledge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Financial resources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The Solution: </a:t>
            </a:r>
            <a:r>
              <a:rPr i="1" lang="en" sz="2100"/>
              <a:t>Companies should turn all safety and privacy protections</a:t>
            </a:r>
            <a:r>
              <a:rPr i="1" lang="en" sz="2100"/>
              <a:t> </a:t>
            </a:r>
            <a:r>
              <a:rPr b="1" i="1" lang="en" sz="2100"/>
              <a:t>on by default.</a:t>
            </a:r>
            <a:endParaRPr b="1" i="1" sz="2100"/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962" name="Google Shape;962;p126"/>
          <p:cNvSpPr txBox="1"/>
          <p:nvPr>
            <p:ph idx="2" type="subTitle"/>
          </p:nvPr>
        </p:nvSpPr>
        <p:spPr>
          <a:xfrm>
            <a:off x="462225" y="1030125"/>
            <a:ext cx="22746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Not All Families Have the Same Resources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27"/>
          <p:cNvSpPr txBox="1"/>
          <p:nvPr>
            <p:ph idx="1" type="subTitle"/>
          </p:nvPr>
        </p:nvSpPr>
        <p:spPr>
          <a:xfrm>
            <a:off x="808475" y="1344750"/>
            <a:ext cx="4280700" cy="21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Parents Need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</a:t>
            </a:r>
            <a:r>
              <a:rPr lang="en" u="sng"/>
              <a:t>Support</a:t>
            </a:r>
            <a:r>
              <a:rPr lang="en"/>
              <a:t>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More to Do</a:t>
            </a:r>
            <a:endParaRPr/>
          </a:p>
        </p:txBody>
      </p:sp>
      <p:pic>
        <p:nvPicPr>
          <p:cNvPr id="968" name="Google Shape;968;p1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175" y="849750"/>
            <a:ext cx="3291600" cy="3291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28"/>
          <p:cNvSpPr txBox="1"/>
          <p:nvPr>
            <p:ph idx="2" type="subTitle"/>
          </p:nvPr>
        </p:nvSpPr>
        <p:spPr>
          <a:xfrm>
            <a:off x="-133325" y="2237150"/>
            <a:ext cx="22746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b="0" lang="en" sz="1100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rgbClr val="222222"/>
                </a:solidFill>
              </a:rPr>
              <a:t>Parental Controls Are Not Sufficient Alone to Protect Kids Online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975" name="Google Shape;975;p128"/>
          <p:cNvSpPr txBox="1"/>
          <p:nvPr>
            <p:ph idx="1" type="subTitle"/>
          </p:nvPr>
        </p:nvSpPr>
        <p:spPr>
          <a:xfrm>
            <a:off x="3823875" y="566375"/>
            <a:ext cx="4863000" cy="3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b="1" lang="en" sz="2100"/>
              <a:t>Controls are complicated</a:t>
            </a:r>
            <a:r>
              <a:rPr lang="en" sz="2100"/>
              <a:t> and parents</a:t>
            </a:r>
            <a:r>
              <a:rPr lang="en" sz="2100"/>
              <a:t> and cannot bear the onus of keeping their kids safe </a:t>
            </a:r>
            <a:r>
              <a:rPr lang="en" sz="2100"/>
              <a:t>online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Many features advertised by tech </a:t>
            </a:r>
            <a:r>
              <a:rPr b="1" lang="en" sz="2100"/>
              <a:t>do not work as promised </a:t>
            </a:r>
            <a:r>
              <a:rPr lang="en" sz="2100"/>
              <a:t>- and in some cases have disappeared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Multiple </a:t>
            </a:r>
            <a:r>
              <a:rPr lang="en" sz="2100"/>
              <a:t>accounts</a:t>
            </a:r>
            <a:r>
              <a:rPr lang="en" sz="2100"/>
              <a:t> can be created </a:t>
            </a:r>
            <a:r>
              <a:rPr b="1" lang="en" sz="2100"/>
              <a:t>bypassing controls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Kids can often </a:t>
            </a:r>
            <a:r>
              <a:rPr b="1" lang="en" sz="2100"/>
              <a:t>change the settings </a:t>
            </a:r>
            <a:r>
              <a:rPr lang="en" sz="2100"/>
              <a:t>without their parents’ knowledge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Reliable age verification systems </a:t>
            </a:r>
            <a:r>
              <a:rPr b="1" lang="en" sz="2100"/>
              <a:t>remain limited</a:t>
            </a:r>
            <a:endParaRPr b="1"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" name="Google Shape;980;p1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9175" y="849750"/>
            <a:ext cx="3291600" cy="3291600"/>
          </a:xfrm>
          <a:prstGeom prst="rect">
            <a:avLst/>
          </a:prstGeom>
        </p:spPr>
      </p:pic>
      <p:sp>
        <p:nvSpPr>
          <p:cNvPr id="981" name="Google Shape;981;p129"/>
          <p:cNvSpPr txBox="1"/>
          <p:nvPr>
            <p:ph idx="1" type="subTitle"/>
          </p:nvPr>
        </p:nvSpPr>
        <p:spPr>
          <a:xfrm>
            <a:off x="757300" y="1504275"/>
            <a:ext cx="37725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Parents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Do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30"/>
          <p:cNvSpPr txBox="1"/>
          <p:nvPr>
            <p:ph idx="2" type="subTitle"/>
          </p:nvPr>
        </p:nvSpPr>
        <p:spPr>
          <a:xfrm>
            <a:off x="-113725" y="2276400"/>
            <a:ext cx="2274600" cy="142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b="0" lang="en" sz="1100">
                <a:latin typeface="Arial"/>
                <a:ea typeface="Arial"/>
                <a:cs typeface="Arial"/>
                <a:sym typeface="Arial"/>
              </a:rPr>
            </a:br>
            <a:r>
              <a:rPr lang="en">
                <a:solidFill>
                  <a:srgbClr val="222222"/>
                </a:solidFill>
              </a:rPr>
              <a:t>Parents Absolutely Play a Role In Keeping Their Kids Safe </a:t>
            </a:r>
            <a:endParaRPr>
              <a:solidFill>
                <a:srgbClr val="222222"/>
              </a:solidFill>
            </a:endParaRPr>
          </a:p>
        </p:txBody>
      </p:sp>
      <p:sp>
        <p:nvSpPr>
          <p:cNvPr id="988" name="Google Shape;988;p130"/>
          <p:cNvSpPr txBox="1"/>
          <p:nvPr>
            <p:ph idx="1" type="subTitle"/>
          </p:nvPr>
        </p:nvSpPr>
        <p:spPr>
          <a:xfrm>
            <a:off x="3454500" y="1364100"/>
            <a:ext cx="5543400" cy="350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But </a:t>
            </a:r>
            <a:r>
              <a:rPr b="1" lang="en" sz="2100"/>
              <a:t>parents should not have to shoulder that burden alone. </a:t>
            </a:r>
            <a:endParaRPr b="1" sz="2100"/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Resources for families to help navigate the current digital environment: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Common Sense Media Ratings and Reviews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○"/>
            </a:pPr>
            <a:r>
              <a:rPr lang="en" sz="2100"/>
              <a:t>Parents Ultimate Guides (PUGs)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Safety Assessments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/>
              <a:t>Parents cannot - and should not have to - solve for structural safety issues of these platforms.</a:t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mon Sense Core Brand">
  <a:themeElements>
    <a:clrScheme name="Custom 15">
      <a:dk1>
        <a:srgbClr val="21850F"/>
      </a:dk1>
      <a:lt1>
        <a:srgbClr val="222222"/>
      </a:lt1>
      <a:dk2>
        <a:srgbClr val="FFFFFF"/>
      </a:dk2>
      <a:lt2>
        <a:srgbClr val="005700"/>
      </a:lt2>
      <a:accent1>
        <a:srgbClr val="1A189B"/>
      </a:accent1>
      <a:accent2>
        <a:srgbClr val="8848C1"/>
      </a:accent2>
      <a:accent3>
        <a:srgbClr val="800080"/>
      </a:accent3>
      <a:accent4>
        <a:srgbClr val="E41177"/>
      </a:accent4>
      <a:accent5>
        <a:srgbClr val="F2FEEE"/>
      </a:accent5>
      <a:accent6>
        <a:srgbClr val="ECFAFF"/>
      </a:accent6>
      <a:hlink>
        <a:srgbClr val="423FE1"/>
      </a:hlink>
      <a:folHlink>
        <a:srgbClr val="7948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