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13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embeddedFontLst>
    <p:embeddedFont>
      <p:font typeface="IBM Plex Mono" panose="020B0509050203000203" pitchFamily="49" charset="77"/>
      <p:regular r:id="rId23"/>
      <p:bold r:id="rId24"/>
      <p:italic r:id="rId25"/>
      <p:boldItalic r:id="rId26"/>
    </p:embeddedFont>
    <p:embeddedFont>
      <p:font typeface="IBM Plex Mono SemiBold" panose="020B0709050203000203" pitchFamily="49" charset="77"/>
      <p:regular r:id="rId27"/>
      <p:bold r:id="rId28"/>
      <p:italic r:id="rId29"/>
      <p:boldItalic r:id="rId30"/>
    </p:embeddedFont>
    <p:embeddedFont>
      <p:font typeface="Inter" panose="02000503000000020004" pitchFamily="2" charset="0"/>
      <p:regular r:id="rId31"/>
      <p:bold r:id="rId32"/>
      <p:italic r:id="rId33"/>
      <p:boldItalic r:id="rId34"/>
    </p:embeddedFont>
    <p:embeddedFont>
      <p:font typeface="Inter Medium" panose="02000503000000020004" pitchFamily="2" charset="0"/>
      <p:regular r:id="rId35"/>
      <p:bold r:id="rId36"/>
      <p:italic r:id="rId37"/>
      <p:boldItalic r:id="rId38"/>
    </p:embeddedFont>
    <p:embeddedFont>
      <p:font typeface="Inter SemiBold" panose="02000503000000020004" pitchFamily="2" charset="0"/>
      <p:regular r:id="rId39"/>
      <p:bold r:id="rId40"/>
      <p:italic r:id="rId41"/>
      <p:boldItalic r:id="rId42"/>
    </p:embeddedFont>
    <p:embeddedFont>
      <p:font typeface="Inter Tight" pitchFamily="2" charset="0"/>
      <p:regular r:id="rId43"/>
      <p:bold r:id="rId44"/>
      <p:italic r:id="rId45"/>
      <p:boldItalic r:id="rId46"/>
    </p:embeddedFont>
    <p:embeddedFont>
      <p:font typeface="Inter Tight SemiBold" pitchFamily="2" charset="0"/>
      <p:regular r:id="rId47"/>
      <p:bold r:id="rId48"/>
      <p:italic r:id="rId49"/>
      <p:boldItalic r:id="rId50"/>
    </p:embeddedFont>
    <p:embeddedFont>
      <p:font typeface="Lexend" pitchFamily="2" charset="77"/>
      <p:regular r:id="rId51"/>
      <p:bold r:id="rId52"/>
    </p:embeddedFont>
    <p:embeddedFont>
      <p:font typeface="Lexend SemiBold" pitchFamily="2" charset="77"/>
      <p:regular r:id="rId53"/>
      <p:bold r:id="rId5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79">
          <p15:clr>
            <a:srgbClr val="A4A3A4"/>
          </p15:clr>
        </p15:guide>
        <p15:guide id="2" pos="7464">
          <p15:clr>
            <a:srgbClr val="A4A3A4"/>
          </p15:clr>
        </p15:guide>
        <p15:guide id="3" pos="216">
          <p15:clr>
            <a:srgbClr val="A4A3A4"/>
          </p15:clr>
        </p15:guide>
        <p15:guide id="4" orient="horz" pos="4128">
          <p15:clr>
            <a:srgbClr val="A4A3A4"/>
          </p15:clr>
        </p15:guide>
        <p15:guide id="5" orient="horz" pos="344">
          <p15:clr>
            <a:srgbClr val="A4A3A4"/>
          </p15:clr>
        </p15:guide>
        <p15:guide id="6" orient="horz" pos="62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40"/>
  </p:normalViewPr>
  <p:slideViewPr>
    <p:cSldViewPr snapToGrid="0">
      <p:cViewPr varScale="1">
        <p:scale>
          <a:sx n="99" d="100"/>
          <a:sy n="99" d="100"/>
        </p:scale>
        <p:origin x="192" y="656"/>
      </p:cViewPr>
      <p:guideLst>
        <p:guide orient="horz" pos="179"/>
        <p:guide pos="7464"/>
        <p:guide pos="216"/>
        <p:guide orient="horz" pos="4128"/>
        <p:guide orient="horz" pos="344"/>
        <p:guide orient="horz" pos="6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font" Target="fonts/font25.fntdata"/><Relationship Id="rId50" Type="http://schemas.openxmlformats.org/officeDocument/2006/relationships/font" Target="fonts/font28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7.fntdata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font" Target="fonts/font23.fntdata"/><Relationship Id="rId53" Type="http://schemas.openxmlformats.org/officeDocument/2006/relationships/font" Target="fonts/font31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48" Type="http://schemas.openxmlformats.org/officeDocument/2006/relationships/font" Target="fonts/font26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2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font" Target="fonts/font24.fntdata"/><Relationship Id="rId20" Type="http://schemas.openxmlformats.org/officeDocument/2006/relationships/slide" Target="slides/slide19.xml"/><Relationship Id="rId41" Type="http://schemas.openxmlformats.org/officeDocument/2006/relationships/font" Target="fonts/font19.fntdata"/><Relationship Id="rId54" Type="http://schemas.openxmlformats.org/officeDocument/2006/relationships/font" Target="fonts/font3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49" Type="http://schemas.openxmlformats.org/officeDocument/2006/relationships/font" Target="fonts/font27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52" Type="http://schemas.openxmlformats.org/officeDocument/2006/relationships/font" Target="fonts/font3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30ff00b037e_1_256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30ff00b037e_1_256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3" name="Google Shape;743;g30ff00b037e_1_2565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g30e2efe4004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7" name="Google Shape;857;g30e2efe4004_0_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g30e2efe4004_0_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g3ce551ed213_1_30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6" name="Google Shape;866;g3ce551ed213_1_30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7" name="Google Shape;867;g3ce551ed213_1_30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g3ce551ed213_1_3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6" name="Google Shape;876;g3ce551ed213_1_30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7" name="Google Shape;877;g3ce551ed213_1_306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g313626bf953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" y="0"/>
            <a:ext cx="1124700" cy="1125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84" name="Google Shape;884;g313626bf953_1_0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15000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20950" rIns="41900" bIns="2095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</a:endParaRPr>
          </a:p>
        </p:txBody>
      </p:sp>
      <p:sp>
        <p:nvSpPr>
          <p:cNvPr id="885" name="Google Shape;885;g313626bf953_1_0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15000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20950" rIns="41900" bIns="2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3ce551ed213_1_30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" name="Google Shape;893;g3ce551ed213_1_308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" name="Google Shape;894;g3ce551ed213_1_308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g312565563ee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2" name="Google Shape;902;g312565563ee_0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3" name="Google Shape;903;g312565563ee_0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g3179c12fee2_24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" y="0"/>
            <a:ext cx="1124700" cy="1125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09" name="Google Shape;909;g3179c12fee2_24_50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15000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20950" rIns="41900" bIns="2095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i="1">
              <a:solidFill>
                <a:schemeClr val="dk1"/>
              </a:solidFill>
            </a:endParaRPr>
          </a:p>
        </p:txBody>
      </p:sp>
      <p:sp>
        <p:nvSpPr>
          <p:cNvPr id="910" name="Google Shape;910;g3179c12fee2_24_50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15000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20950" rIns="41900" bIns="2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g3ce551ed213_1_3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0" name="Google Shape;940;g3ce551ed213_1_30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" name="Google Shape;941;g3ce551ed213_1_307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312565563ee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1" name="Google Shape;951;g312565563ee_0_6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2" name="Google Shape;952;g312565563ee_0_6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g310e8de42e2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" y="0"/>
            <a:ext cx="1124700" cy="1125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58" name="Google Shape;958;g310e8de42e2_2_0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15000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20950" rIns="41900" bIns="20950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 sz="1100">
              <a:solidFill>
                <a:schemeClr val="dk1"/>
              </a:solidFill>
            </a:endParaRPr>
          </a:p>
        </p:txBody>
      </p:sp>
      <p:sp>
        <p:nvSpPr>
          <p:cNvPr id="959" name="Google Shape;959;g310e8de42e2_2_0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15000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20950" rIns="41900" bIns="2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g3ce551ed213_1_15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0" name="Google Shape;750;g3ce551ed213_1_15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" name="Google Shape;751;g3ce551ed213_1_15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g30e2efe4004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5" name="Google Shape;965;g30e2efe4004_0_1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" name="Google Shape;966;g30e2efe4004_0_14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g3ce551ed213_1_15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8" name="Google Shape;758;g3ce551ed213_1_15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759;g3ce551ed213_1_154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g30fffdbc41f_2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7" name="Google Shape;777;g30fffdbc41f_2_7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i="1"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g30fffdbc41f_2_7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g312565563ee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7" name="Google Shape;787;g312565563ee_0_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g312565563ee_0_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g311f74913c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" y="0"/>
            <a:ext cx="1124700" cy="1125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06" name="Google Shape;806;g311f74913cf_0_6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15000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20950" rIns="41900" bIns="20950" anchor="t" anchorCtr="0">
            <a:noAutofit/>
          </a:bodyPr>
          <a:lstStyle/>
          <a:p>
            <a:pPr marL="0" marR="66675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i="1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07" name="Google Shape;807;g311f74913cf_0_6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15000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20950" rIns="41900" bIns="2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312565563ee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4" name="Google Shape;824;g312565563ee_0_6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" name="Google Shape;825;g312565563ee_0_6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g3ce551ed213_1_30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1" name="Google Shape;831;g3ce551ed213_1_30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g3ce551ed213_1_30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g3ce551ed213_1_30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0" name="Google Shape;840;g3ce551ed213_1_30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1" name="Google Shape;841;g3ce551ed213_1_30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 Title Slide">
  <p:cSld name="DEFAULT_1_1_1">
    <p:bg>
      <p:bgPr>
        <a:solidFill>
          <a:schemeClr val="l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>
            <a:spLocks noGrp="1"/>
          </p:cNvSpPr>
          <p:nvPr>
            <p:ph type="pic" idx="2"/>
          </p:nvPr>
        </p:nvSpPr>
        <p:spPr>
          <a:xfrm>
            <a:off x="7662700" y="5587975"/>
            <a:ext cx="1916100" cy="1269900"/>
          </a:xfrm>
          <a:prstGeom prst="round2SameRect">
            <a:avLst>
              <a:gd name="adj1" fmla="val 8690"/>
              <a:gd name="adj2" fmla="val 0"/>
            </a:avLst>
          </a:prstGeom>
          <a:noFill/>
          <a:ln>
            <a:noFill/>
          </a:ln>
        </p:spPr>
      </p:sp>
      <p:sp>
        <p:nvSpPr>
          <p:cNvPr id="13" name="Google Shape;13;p2"/>
          <p:cNvSpPr>
            <a:spLocks noGrp="1"/>
          </p:cNvSpPr>
          <p:nvPr>
            <p:ph type="pic" idx="3"/>
          </p:nvPr>
        </p:nvSpPr>
        <p:spPr>
          <a:xfrm>
            <a:off x="9762575" y="2557950"/>
            <a:ext cx="2429400" cy="1742100"/>
          </a:xfrm>
          <a:prstGeom prst="roundRect">
            <a:avLst>
              <a:gd name="adj" fmla="val 6245"/>
            </a:avLst>
          </a:prstGeom>
          <a:noFill/>
          <a:ln>
            <a:noFill/>
          </a:ln>
        </p:spPr>
      </p:sp>
      <p:sp>
        <p:nvSpPr>
          <p:cNvPr id="14" name="Google Shape;14;p2"/>
          <p:cNvSpPr>
            <a:spLocks noGrp="1"/>
          </p:cNvSpPr>
          <p:nvPr>
            <p:ph type="pic" idx="4"/>
          </p:nvPr>
        </p:nvSpPr>
        <p:spPr>
          <a:xfrm>
            <a:off x="0" y="553375"/>
            <a:ext cx="2346900" cy="2620500"/>
          </a:xfrm>
          <a:prstGeom prst="roundRect">
            <a:avLst>
              <a:gd name="adj" fmla="val 4765"/>
            </a:avLst>
          </a:prstGeom>
          <a:noFill/>
          <a:ln>
            <a:noFill/>
          </a:ln>
        </p:spPr>
      </p:sp>
      <p:sp>
        <p:nvSpPr>
          <p:cNvPr id="15" name="Google Shape;15;p2"/>
          <p:cNvSpPr txBox="1">
            <a:spLocks noGrp="1"/>
          </p:cNvSpPr>
          <p:nvPr>
            <p:ph type="title"/>
          </p:nvPr>
        </p:nvSpPr>
        <p:spPr>
          <a:xfrm>
            <a:off x="2061375" y="2154650"/>
            <a:ext cx="6129300" cy="13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100"/>
              <a:buFont typeface="Inter SemiBold"/>
              <a:buNone/>
              <a:defRPr sz="91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100"/>
              <a:buFont typeface="Inter SemiBold"/>
              <a:buNone/>
              <a:defRPr sz="91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100"/>
              <a:buFont typeface="Inter SemiBold"/>
              <a:buNone/>
              <a:defRPr sz="91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100"/>
              <a:buFont typeface="Inter SemiBold"/>
              <a:buNone/>
              <a:defRPr sz="91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100"/>
              <a:buFont typeface="Inter SemiBold"/>
              <a:buNone/>
              <a:defRPr sz="91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100"/>
              <a:buFont typeface="Inter SemiBold"/>
              <a:buNone/>
              <a:defRPr sz="91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100"/>
              <a:buFont typeface="Inter SemiBold"/>
              <a:buNone/>
              <a:defRPr sz="91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100"/>
              <a:buFont typeface="Inter SemiBold"/>
              <a:buNone/>
              <a:defRPr sz="91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100"/>
              <a:buFont typeface="Inter SemiBold"/>
              <a:buNone/>
              <a:defRPr sz="91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title" idx="5"/>
          </p:nvPr>
        </p:nvSpPr>
        <p:spPr>
          <a:xfrm>
            <a:off x="1857875" y="3297651"/>
            <a:ext cx="6129300" cy="13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100"/>
              <a:buFont typeface="Inter SemiBold"/>
              <a:buNone/>
              <a:defRPr sz="91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100"/>
              <a:buFont typeface="Inter SemiBold"/>
              <a:buNone/>
              <a:defRPr sz="91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100"/>
              <a:buFont typeface="Inter SemiBold"/>
              <a:buNone/>
              <a:defRPr sz="91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100"/>
              <a:buFont typeface="Inter SemiBold"/>
              <a:buNone/>
              <a:defRPr sz="91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100"/>
              <a:buFont typeface="Inter SemiBold"/>
              <a:buNone/>
              <a:defRPr sz="91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100"/>
              <a:buFont typeface="Inter SemiBold"/>
              <a:buNone/>
              <a:defRPr sz="91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100"/>
              <a:buFont typeface="Inter SemiBold"/>
              <a:buNone/>
              <a:defRPr sz="91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100"/>
              <a:buFont typeface="Inter SemiBold"/>
              <a:buNone/>
              <a:defRPr sz="91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100"/>
              <a:buFont typeface="Inter SemiBold"/>
              <a:buNone/>
              <a:defRPr sz="91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9384425" y="6350000"/>
            <a:ext cx="2346900" cy="2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 Medium"/>
              <a:buNone/>
              <a:defRPr sz="1100">
                <a:solidFill>
                  <a:schemeClr val="accent6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 Medium"/>
              <a:buNone/>
              <a:defRPr sz="11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 Medium"/>
              <a:buNone/>
              <a:defRPr sz="11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 Medium"/>
              <a:buNone/>
              <a:defRPr sz="11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 Medium"/>
              <a:buNone/>
              <a:defRPr sz="11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 Medium"/>
              <a:buNone/>
              <a:defRPr sz="11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 Medium"/>
              <a:buNone/>
              <a:defRPr sz="11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 Medium"/>
              <a:buNone/>
              <a:defRPr sz="11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 Medium"/>
              <a:buNone/>
              <a:defRPr sz="11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>
            <a:spLocks noGrp="1"/>
          </p:cNvSpPr>
          <p:nvPr>
            <p:ph type="pic" idx="6"/>
          </p:nvPr>
        </p:nvSpPr>
        <p:spPr>
          <a:xfrm>
            <a:off x="4354875" y="0"/>
            <a:ext cx="4195800" cy="831600"/>
          </a:xfrm>
          <a:prstGeom prst="round2SameRect">
            <a:avLst>
              <a:gd name="adj1" fmla="val 0"/>
              <a:gd name="adj2" fmla="val 13152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5 Data layout 02">
  <p:cSld name="CUSTOM_6_1_1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1"/>
          <p:cNvSpPr/>
          <p:nvPr/>
        </p:nvSpPr>
        <p:spPr>
          <a:xfrm>
            <a:off x="9079850" y="3182850"/>
            <a:ext cx="2718000" cy="1384500"/>
          </a:xfrm>
          <a:prstGeom prst="roundRect">
            <a:avLst>
              <a:gd name="adj" fmla="val 6367"/>
            </a:avLst>
          </a:prstGeom>
          <a:solidFill>
            <a:srgbClr val="25262B">
              <a:alpha val="746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88" name="Google Shape;88;p11"/>
          <p:cNvSpPr txBox="1">
            <a:spLocks noGrp="1"/>
          </p:cNvSpPr>
          <p:nvPr>
            <p:ph type="subTitle" idx="1"/>
          </p:nvPr>
        </p:nvSpPr>
        <p:spPr>
          <a:xfrm>
            <a:off x="9363475" y="3348952"/>
            <a:ext cx="2190900" cy="5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Inter SemiBold"/>
              <a:buNone/>
              <a:defRPr sz="4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1"/>
          <p:cNvSpPr txBox="1">
            <a:spLocks noGrp="1"/>
          </p:cNvSpPr>
          <p:nvPr>
            <p:ph type="body" idx="2"/>
          </p:nvPr>
        </p:nvSpPr>
        <p:spPr>
          <a:xfrm>
            <a:off x="9363475" y="3979334"/>
            <a:ext cx="2190900" cy="4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90" name="Google Shape;90;p11"/>
          <p:cNvSpPr/>
          <p:nvPr/>
        </p:nvSpPr>
        <p:spPr>
          <a:xfrm>
            <a:off x="9079850" y="4754400"/>
            <a:ext cx="2718000" cy="1384500"/>
          </a:xfrm>
          <a:prstGeom prst="roundRect">
            <a:avLst>
              <a:gd name="adj" fmla="val 6367"/>
            </a:avLst>
          </a:prstGeom>
          <a:solidFill>
            <a:srgbClr val="25262B">
              <a:alpha val="746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91" name="Google Shape;91;p11"/>
          <p:cNvSpPr txBox="1">
            <a:spLocks noGrp="1"/>
          </p:cNvSpPr>
          <p:nvPr>
            <p:ph type="subTitle" idx="3"/>
          </p:nvPr>
        </p:nvSpPr>
        <p:spPr>
          <a:xfrm>
            <a:off x="9363475" y="4920502"/>
            <a:ext cx="2190900" cy="5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Inter SemiBold"/>
              <a:buNone/>
              <a:defRPr sz="4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1"/>
          <p:cNvSpPr txBox="1">
            <a:spLocks noGrp="1"/>
          </p:cNvSpPr>
          <p:nvPr>
            <p:ph type="body" idx="4"/>
          </p:nvPr>
        </p:nvSpPr>
        <p:spPr>
          <a:xfrm>
            <a:off x="9363475" y="5602009"/>
            <a:ext cx="21909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93" name="Google Shape;93;p11"/>
          <p:cNvSpPr/>
          <p:nvPr/>
        </p:nvSpPr>
        <p:spPr>
          <a:xfrm>
            <a:off x="9079850" y="1611300"/>
            <a:ext cx="2718000" cy="1384500"/>
          </a:xfrm>
          <a:prstGeom prst="roundRect">
            <a:avLst>
              <a:gd name="adj" fmla="val 6367"/>
            </a:avLst>
          </a:prstGeom>
          <a:solidFill>
            <a:srgbClr val="25262B">
              <a:alpha val="746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94" name="Google Shape;94;p11"/>
          <p:cNvSpPr txBox="1">
            <a:spLocks noGrp="1"/>
          </p:cNvSpPr>
          <p:nvPr>
            <p:ph type="subTitle" idx="5"/>
          </p:nvPr>
        </p:nvSpPr>
        <p:spPr>
          <a:xfrm>
            <a:off x="9363475" y="1777402"/>
            <a:ext cx="2190900" cy="5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Inter SemiBold"/>
              <a:buNone/>
              <a:defRPr sz="4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1"/>
          <p:cNvSpPr txBox="1">
            <a:spLocks noGrp="1"/>
          </p:cNvSpPr>
          <p:nvPr>
            <p:ph type="body" idx="6"/>
          </p:nvPr>
        </p:nvSpPr>
        <p:spPr>
          <a:xfrm>
            <a:off x="9363475" y="2458909"/>
            <a:ext cx="21909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96" name="Google Shape;96;p11"/>
          <p:cNvSpPr/>
          <p:nvPr/>
        </p:nvSpPr>
        <p:spPr>
          <a:xfrm>
            <a:off x="4261350" y="1611300"/>
            <a:ext cx="4654500" cy="4527600"/>
          </a:xfrm>
          <a:prstGeom prst="roundRect">
            <a:avLst>
              <a:gd name="adj" fmla="val 2907"/>
            </a:avLst>
          </a:prstGeom>
          <a:solidFill>
            <a:srgbClr val="25262B">
              <a:alpha val="746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97" name="Google Shape;97;p11"/>
          <p:cNvSpPr txBox="1">
            <a:spLocks noGrp="1"/>
          </p:cNvSpPr>
          <p:nvPr>
            <p:ph type="subTitle" idx="7"/>
          </p:nvPr>
        </p:nvSpPr>
        <p:spPr>
          <a:xfrm>
            <a:off x="4705862" y="1942097"/>
            <a:ext cx="3790500" cy="2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 SemiBold"/>
              <a:buNone/>
              <a:defRPr sz="1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1"/>
          <p:cNvSpPr txBox="1">
            <a:spLocks noGrp="1"/>
          </p:cNvSpPr>
          <p:nvPr>
            <p:ph type="body" idx="8"/>
          </p:nvPr>
        </p:nvSpPr>
        <p:spPr>
          <a:xfrm>
            <a:off x="4261350" y="6230347"/>
            <a:ext cx="38259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●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○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■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●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○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■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●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○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■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>
            <a:endParaRPr/>
          </a:p>
        </p:txBody>
      </p:sp>
      <p:sp>
        <p:nvSpPr>
          <p:cNvPr id="99" name="Google Shape;99;p11"/>
          <p:cNvSpPr txBox="1">
            <a:spLocks noGrp="1"/>
          </p:cNvSpPr>
          <p:nvPr>
            <p:ph type="subTitle" idx="9"/>
          </p:nvPr>
        </p:nvSpPr>
        <p:spPr>
          <a:xfrm>
            <a:off x="380997" y="1903562"/>
            <a:ext cx="3588900" cy="2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 SemiBold"/>
              <a:buNone/>
              <a:defRPr sz="1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100" name="Google Shape;100;p11"/>
          <p:cNvSpPr txBox="1">
            <a:spLocks noGrp="1"/>
          </p:cNvSpPr>
          <p:nvPr>
            <p:ph type="body" idx="13"/>
          </p:nvPr>
        </p:nvSpPr>
        <p:spPr>
          <a:xfrm>
            <a:off x="381000" y="2257775"/>
            <a:ext cx="3588900" cy="7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"/>
              <a:buChar char="●"/>
              <a:defRPr sz="11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984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"/>
              <a:buChar char="○"/>
              <a:defRPr sz="11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2984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"/>
              <a:buChar char="■"/>
              <a:defRPr sz="11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2984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"/>
              <a:buChar char="●"/>
              <a:defRPr sz="11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2984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"/>
              <a:buChar char="○"/>
              <a:defRPr sz="11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2984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"/>
              <a:buChar char="■"/>
              <a:defRPr sz="11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2984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"/>
              <a:buChar char="●"/>
              <a:defRPr sz="11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2984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"/>
              <a:buChar char="○"/>
              <a:defRPr sz="11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2984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"/>
              <a:buChar char="■"/>
              <a:defRPr sz="11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01" name="Google Shape;101;p11"/>
          <p:cNvSpPr txBox="1">
            <a:spLocks noGrp="1"/>
          </p:cNvSpPr>
          <p:nvPr>
            <p:ph type="subTitle" idx="14"/>
          </p:nvPr>
        </p:nvSpPr>
        <p:spPr>
          <a:xfrm>
            <a:off x="380997" y="3409174"/>
            <a:ext cx="3588900" cy="2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 SemiBold"/>
              <a:buNone/>
              <a:defRPr sz="1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102" name="Google Shape;102;p11"/>
          <p:cNvSpPr txBox="1">
            <a:spLocks noGrp="1"/>
          </p:cNvSpPr>
          <p:nvPr>
            <p:ph type="body" idx="15"/>
          </p:nvPr>
        </p:nvSpPr>
        <p:spPr>
          <a:xfrm>
            <a:off x="381000" y="3763400"/>
            <a:ext cx="3588900" cy="7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"/>
              <a:buChar char="●"/>
              <a:defRPr sz="11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984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"/>
              <a:buChar char="○"/>
              <a:defRPr sz="11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2984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"/>
              <a:buChar char="■"/>
              <a:defRPr sz="11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2984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"/>
              <a:buChar char="●"/>
              <a:defRPr sz="11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2984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"/>
              <a:buChar char="○"/>
              <a:defRPr sz="11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2984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"/>
              <a:buChar char="■"/>
              <a:defRPr sz="11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2984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"/>
              <a:buChar char="●"/>
              <a:defRPr sz="11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2984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"/>
              <a:buChar char="○"/>
              <a:defRPr sz="11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2984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"/>
              <a:buChar char="■"/>
              <a:defRPr sz="11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03" name="Google Shape;103;p11"/>
          <p:cNvSpPr txBox="1">
            <a:spLocks noGrp="1"/>
          </p:cNvSpPr>
          <p:nvPr>
            <p:ph type="subTitle" idx="16"/>
          </p:nvPr>
        </p:nvSpPr>
        <p:spPr>
          <a:xfrm>
            <a:off x="380997" y="4914799"/>
            <a:ext cx="3588900" cy="2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 SemiBold"/>
              <a:buNone/>
              <a:defRPr sz="1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104" name="Google Shape;104;p11"/>
          <p:cNvSpPr txBox="1">
            <a:spLocks noGrp="1"/>
          </p:cNvSpPr>
          <p:nvPr>
            <p:ph type="body" idx="17"/>
          </p:nvPr>
        </p:nvSpPr>
        <p:spPr>
          <a:xfrm>
            <a:off x="381000" y="5269025"/>
            <a:ext cx="3588900" cy="7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"/>
              <a:buChar char="●"/>
              <a:defRPr sz="11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984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"/>
              <a:buChar char="○"/>
              <a:defRPr sz="11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2984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"/>
              <a:buChar char="■"/>
              <a:defRPr sz="11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2984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"/>
              <a:buChar char="●"/>
              <a:defRPr sz="11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2984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"/>
              <a:buChar char="○"/>
              <a:defRPr sz="11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2984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"/>
              <a:buChar char="■"/>
              <a:defRPr sz="11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2984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"/>
              <a:buChar char="●"/>
              <a:defRPr sz="11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2984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"/>
              <a:buChar char="○"/>
              <a:defRPr sz="11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2984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nter"/>
              <a:buChar char="■"/>
              <a:defRPr sz="11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05" name="Google Shape;105;p11"/>
          <p:cNvSpPr txBox="1">
            <a:spLocks noGrp="1"/>
          </p:cNvSpPr>
          <p:nvPr>
            <p:ph type="title"/>
          </p:nvPr>
        </p:nvSpPr>
        <p:spPr>
          <a:xfrm>
            <a:off x="381000" y="429450"/>
            <a:ext cx="11416800" cy="8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Inter SemiBold"/>
              <a:buNone/>
              <a:defRPr sz="4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5 Single Data Point 01">
  <p:cSld name="CUSTOM_6_1_1_1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2"/>
          <p:cNvSpPr>
            <a:spLocks noGrp="1"/>
          </p:cNvSpPr>
          <p:nvPr>
            <p:ph type="pic" idx="2"/>
          </p:nvPr>
        </p:nvSpPr>
        <p:spPr>
          <a:xfrm>
            <a:off x="8777700" y="893725"/>
            <a:ext cx="3414300" cy="2508000"/>
          </a:xfrm>
          <a:prstGeom prst="roundRect">
            <a:avLst>
              <a:gd name="adj" fmla="val 4478"/>
            </a:avLst>
          </a:prstGeom>
          <a:noFill/>
          <a:ln>
            <a:noFill/>
          </a:ln>
        </p:spPr>
      </p:sp>
      <p:sp>
        <p:nvSpPr>
          <p:cNvPr id="109" name="Google Shape;109;p12"/>
          <p:cNvSpPr/>
          <p:nvPr/>
        </p:nvSpPr>
        <p:spPr>
          <a:xfrm>
            <a:off x="6229073" y="3255478"/>
            <a:ext cx="4491300" cy="2508000"/>
          </a:xfrm>
          <a:prstGeom prst="roundRect">
            <a:avLst>
              <a:gd name="adj" fmla="val 438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110" name="Google Shape;110;p12"/>
          <p:cNvSpPr txBox="1">
            <a:spLocks noGrp="1"/>
          </p:cNvSpPr>
          <p:nvPr>
            <p:ph type="title"/>
          </p:nvPr>
        </p:nvSpPr>
        <p:spPr>
          <a:xfrm>
            <a:off x="6657475" y="3492580"/>
            <a:ext cx="3741600" cy="11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Font typeface="Inter SemiBold"/>
              <a:buNone/>
              <a:defRPr sz="9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12"/>
          <p:cNvSpPr txBox="1">
            <a:spLocks noGrp="1"/>
          </p:cNvSpPr>
          <p:nvPr>
            <p:ph type="subTitle" idx="1"/>
          </p:nvPr>
        </p:nvSpPr>
        <p:spPr>
          <a:xfrm>
            <a:off x="825500" y="2968668"/>
            <a:ext cx="4968000" cy="13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Inter"/>
              <a:buNone/>
              <a:defRPr sz="15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Inter"/>
              <a:buNone/>
              <a:defRPr sz="15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Inter"/>
              <a:buNone/>
              <a:defRPr sz="15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Inter"/>
              <a:buNone/>
              <a:defRPr sz="15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Inter"/>
              <a:buNone/>
              <a:defRPr sz="15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Inter"/>
              <a:buNone/>
              <a:defRPr sz="15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Inter"/>
              <a:buNone/>
              <a:defRPr sz="15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Inter"/>
              <a:buNone/>
              <a:defRPr sz="15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Inter"/>
              <a:buNone/>
              <a:defRPr sz="15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2" name="Google Shape;112;p12"/>
          <p:cNvSpPr txBox="1">
            <a:spLocks noGrp="1"/>
          </p:cNvSpPr>
          <p:nvPr>
            <p:ph type="body" idx="3"/>
          </p:nvPr>
        </p:nvSpPr>
        <p:spPr>
          <a:xfrm>
            <a:off x="6657475" y="4850975"/>
            <a:ext cx="3661800" cy="5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11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●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11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○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11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■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11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●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11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○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11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■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11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●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11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○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11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■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3" name="Google Shape;113;p12"/>
          <p:cNvSpPr txBox="1">
            <a:spLocks noGrp="1"/>
          </p:cNvSpPr>
          <p:nvPr>
            <p:ph type="title" idx="4"/>
          </p:nvPr>
        </p:nvSpPr>
        <p:spPr>
          <a:xfrm>
            <a:off x="825500" y="1286275"/>
            <a:ext cx="6929100" cy="12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114" name="Google Shape;114;p12"/>
          <p:cNvSpPr txBox="1">
            <a:spLocks noGrp="1"/>
          </p:cNvSpPr>
          <p:nvPr>
            <p:ph type="body" idx="5"/>
          </p:nvPr>
        </p:nvSpPr>
        <p:spPr>
          <a:xfrm>
            <a:off x="6894475" y="5915872"/>
            <a:ext cx="38259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305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●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1pPr>
            <a:lvl2pPr marL="914400" lvl="1" indent="-27305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○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2pPr>
            <a:lvl3pPr marL="1371600" lvl="2" indent="-27305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■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3pPr>
            <a:lvl4pPr marL="1828800" lvl="3" indent="-27305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●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4pPr>
            <a:lvl5pPr marL="2286000" lvl="4" indent="-27305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○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5pPr>
            <a:lvl6pPr marL="2743200" lvl="5" indent="-27305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■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6pPr>
            <a:lvl7pPr marL="3200400" lvl="6" indent="-27305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●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7pPr>
            <a:lvl8pPr marL="3657600" lvl="7" indent="-27305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○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8pPr>
            <a:lvl9pPr marL="4114800" lvl="8" indent="-27305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■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5 Single Data Point 02">
  <p:cSld name="CUSTOM_6_1_1_1_1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3"/>
          <p:cNvSpPr/>
          <p:nvPr/>
        </p:nvSpPr>
        <p:spPr>
          <a:xfrm>
            <a:off x="5828667" y="2137750"/>
            <a:ext cx="5094300" cy="2850300"/>
          </a:xfrm>
          <a:prstGeom prst="roundRect">
            <a:avLst>
              <a:gd name="adj" fmla="val 3991"/>
            </a:avLst>
          </a:prstGeom>
          <a:solidFill>
            <a:srgbClr val="313339">
              <a:alpha val="822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118" name="Google Shape;118;p13"/>
          <p:cNvSpPr txBox="1">
            <a:spLocks noGrp="1"/>
          </p:cNvSpPr>
          <p:nvPr>
            <p:ph type="title"/>
          </p:nvPr>
        </p:nvSpPr>
        <p:spPr>
          <a:xfrm>
            <a:off x="825500" y="887775"/>
            <a:ext cx="4434900" cy="17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119" name="Google Shape;119;p13"/>
          <p:cNvSpPr txBox="1">
            <a:spLocks noGrp="1"/>
          </p:cNvSpPr>
          <p:nvPr>
            <p:ph type="title" idx="2"/>
          </p:nvPr>
        </p:nvSpPr>
        <p:spPr>
          <a:xfrm>
            <a:off x="6289329" y="2443533"/>
            <a:ext cx="3741600" cy="11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Font typeface="Inter SemiBold"/>
              <a:buNone/>
              <a:defRPr sz="9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0" name="Google Shape;120;p13"/>
          <p:cNvSpPr txBox="1">
            <a:spLocks noGrp="1"/>
          </p:cNvSpPr>
          <p:nvPr>
            <p:ph type="body" idx="1"/>
          </p:nvPr>
        </p:nvSpPr>
        <p:spPr>
          <a:xfrm>
            <a:off x="6329225" y="3924175"/>
            <a:ext cx="4133100" cy="5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11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●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11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○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11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■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11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●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11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○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11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■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11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●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11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○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11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■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21" name="Google Shape;121;p13"/>
          <p:cNvSpPr txBox="1">
            <a:spLocks noGrp="1"/>
          </p:cNvSpPr>
          <p:nvPr>
            <p:ph type="body" idx="3"/>
          </p:nvPr>
        </p:nvSpPr>
        <p:spPr>
          <a:xfrm>
            <a:off x="7097075" y="5140447"/>
            <a:ext cx="38259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305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●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1pPr>
            <a:lvl2pPr marL="914400" lvl="1" indent="-27305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○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2pPr>
            <a:lvl3pPr marL="1371600" lvl="2" indent="-27305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■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3pPr>
            <a:lvl4pPr marL="1828800" lvl="3" indent="-27305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●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4pPr>
            <a:lvl5pPr marL="2286000" lvl="4" indent="-27305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○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5pPr>
            <a:lvl6pPr marL="2743200" lvl="5" indent="-27305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■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6pPr>
            <a:lvl7pPr marL="3200400" lvl="6" indent="-27305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●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7pPr>
            <a:lvl8pPr marL="3657600" lvl="7" indent="-27305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○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8pPr>
            <a:lvl9pPr marL="4114800" lvl="8" indent="-27305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■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>
            <a:endParaRPr/>
          </a:p>
        </p:txBody>
      </p:sp>
      <p:sp>
        <p:nvSpPr>
          <p:cNvPr id="122" name="Google Shape;122;p13"/>
          <p:cNvSpPr>
            <a:spLocks noGrp="1"/>
          </p:cNvSpPr>
          <p:nvPr>
            <p:ph type="pic" idx="4"/>
          </p:nvPr>
        </p:nvSpPr>
        <p:spPr>
          <a:xfrm>
            <a:off x="825500" y="3435950"/>
            <a:ext cx="4133100" cy="2766600"/>
          </a:xfrm>
          <a:prstGeom prst="roundRect">
            <a:avLst>
              <a:gd name="adj" fmla="val 4353"/>
            </a:avLst>
          </a:prstGeom>
          <a:noFill/>
          <a:ln>
            <a:noFill/>
          </a:ln>
        </p:spPr>
      </p:sp>
      <p:sp>
        <p:nvSpPr>
          <p:cNvPr id="123" name="Google Shape;123;p13"/>
          <p:cNvSpPr>
            <a:spLocks noGrp="1"/>
          </p:cNvSpPr>
          <p:nvPr>
            <p:ph type="pic" idx="5"/>
          </p:nvPr>
        </p:nvSpPr>
        <p:spPr>
          <a:xfrm>
            <a:off x="8592675" y="0"/>
            <a:ext cx="2982000" cy="1178700"/>
          </a:xfrm>
          <a:prstGeom prst="round2SameRect">
            <a:avLst>
              <a:gd name="adj1" fmla="val 0"/>
              <a:gd name="adj2" fmla="val 9449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6 Case Study Layout 01">
  <p:cSld name="DEFAULT_2">
    <p:bg>
      <p:bgPr>
        <a:solidFill>
          <a:schemeClr val="lt1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4" descr=" 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33308" y="0"/>
            <a:ext cx="4063979" cy="6857106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4"/>
          <p:cNvSpPr/>
          <p:nvPr/>
        </p:nvSpPr>
        <p:spPr>
          <a:xfrm>
            <a:off x="8641300" y="1034983"/>
            <a:ext cx="3048000" cy="1485900"/>
          </a:xfrm>
          <a:prstGeom prst="roundRect">
            <a:avLst>
              <a:gd name="adj" fmla="val 725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128" name="Google Shape;128;p14"/>
          <p:cNvSpPr/>
          <p:nvPr/>
        </p:nvSpPr>
        <p:spPr>
          <a:xfrm>
            <a:off x="8641300" y="2685983"/>
            <a:ext cx="3048000" cy="1485900"/>
          </a:xfrm>
          <a:prstGeom prst="roundRect">
            <a:avLst>
              <a:gd name="adj" fmla="val 725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129" name="Google Shape;129;p14"/>
          <p:cNvSpPr/>
          <p:nvPr/>
        </p:nvSpPr>
        <p:spPr>
          <a:xfrm>
            <a:off x="8641300" y="4336983"/>
            <a:ext cx="3048000" cy="1485900"/>
          </a:xfrm>
          <a:prstGeom prst="roundRect">
            <a:avLst>
              <a:gd name="adj" fmla="val 725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130" name="Google Shape;130;p14"/>
          <p:cNvSpPr txBox="1">
            <a:spLocks noGrp="1"/>
          </p:cNvSpPr>
          <p:nvPr>
            <p:ph type="body" idx="1"/>
          </p:nvPr>
        </p:nvSpPr>
        <p:spPr>
          <a:xfrm>
            <a:off x="8889750" y="1690200"/>
            <a:ext cx="2613900" cy="66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31" name="Google Shape;131;p14"/>
          <p:cNvSpPr txBox="1">
            <a:spLocks noGrp="1"/>
          </p:cNvSpPr>
          <p:nvPr>
            <p:ph type="subTitle" idx="2"/>
          </p:nvPr>
        </p:nvSpPr>
        <p:spPr>
          <a:xfrm>
            <a:off x="8889750" y="1307700"/>
            <a:ext cx="2450700" cy="3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Inter SemiBold"/>
              <a:buNone/>
              <a:defRPr sz="19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 SemiBold"/>
              <a:buNone/>
              <a:defRPr sz="1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 SemiBold"/>
              <a:buNone/>
              <a:defRPr sz="1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 SemiBold"/>
              <a:buNone/>
              <a:defRPr sz="1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 SemiBold"/>
              <a:buNone/>
              <a:defRPr sz="1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 SemiBold"/>
              <a:buNone/>
              <a:defRPr sz="1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 SemiBold"/>
              <a:buNone/>
              <a:defRPr sz="1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 SemiBold"/>
              <a:buNone/>
              <a:defRPr sz="1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 SemiBold"/>
              <a:buNone/>
              <a:defRPr sz="1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132" name="Google Shape;132;p14"/>
          <p:cNvSpPr txBox="1">
            <a:spLocks noGrp="1"/>
          </p:cNvSpPr>
          <p:nvPr>
            <p:ph type="body" idx="3"/>
          </p:nvPr>
        </p:nvSpPr>
        <p:spPr>
          <a:xfrm>
            <a:off x="8889750" y="3341200"/>
            <a:ext cx="2613900" cy="66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33" name="Google Shape;133;p14"/>
          <p:cNvSpPr txBox="1">
            <a:spLocks noGrp="1"/>
          </p:cNvSpPr>
          <p:nvPr>
            <p:ph type="subTitle" idx="4"/>
          </p:nvPr>
        </p:nvSpPr>
        <p:spPr>
          <a:xfrm>
            <a:off x="8889750" y="2958700"/>
            <a:ext cx="2450700" cy="3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Inter SemiBold"/>
              <a:buNone/>
              <a:defRPr sz="19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 SemiBold"/>
              <a:buNone/>
              <a:defRPr sz="1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 SemiBold"/>
              <a:buNone/>
              <a:defRPr sz="1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 SemiBold"/>
              <a:buNone/>
              <a:defRPr sz="1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 SemiBold"/>
              <a:buNone/>
              <a:defRPr sz="1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 SemiBold"/>
              <a:buNone/>
              <a:defRPr sz="1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 SemiBold"/>
              <a:buNone/>
              <a:defRPr sz="1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 SemiBold"/>
              <a:buNone/>
              <a:defRPr sz="1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 SemiBold"/>
              <a:buNone/>
              <a:defRPr sz="1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134" name="Google Shape;134;p14"/>
          <p:cNvSpPr/>
          <p:nvPr/>
        </p:nvSpPr>
        <p:spPr>
          <a:xfrm>
            <a:off x="507997" y="508000"/>
            <a:ext cx="7385100" cy="14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4"/>
          <p:cNvSpPr/>
          <p:nvPr/>
        </p:nvSpPr>
        <p:spPr>
          <a:xfrm>
            <a:off x="507997" y="984250"/>
            <a:ext cx="7385100" cy="10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4"/>
          <p:cNvSpPr txBox="1">
            <a:spLocks noGrp="1"/>
          </p:cNvSpPr>
          <p:nvPr>
            <p:ph type="subTitle" idx="5"/>
          </p:nvPr>
        </p:nvSpPr>
        <p:spPr>
          <a:xfrm>
            <a:off x="508000" y="2281928"/>
            <a:ext cx="70779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37" name="Google Shape;137;p14"/>
          <p:cNvSpPr txBox="1">
            <a:spLocks noGrp="1"/>
          </p:cNvSpPr>
          <p:nvPr>
            <p:ph type="title"/>
          </p:nvPr>
        </p:nvSpPr>
        <p:spPr>
          <a:xfrm>
            <a:off x="512075" y="928221"/>
            <a:ext cx="6929100" cy="12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Inter SemiBold"/>
              <a:buNone/>
              <a:defRPr sz="4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138" name="Google Shape;138;p14"/>
          <p:cNvSpPr txBox="1">
            <a:spLocks noGrp="1"/>
          </p:cNvSpPr>
          <p:nvPr>
            <p:ph type="body" idx="6"/>
          </p:nvPr>
        </p:nvSpPr>
        <p:spPr>
          <a:xfrm>
            <a:off x="8889750" y="4992200"/>
            <a:ext cx="2613900" cy="66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39" name="Google Shape;139;p14"/>
          <p:cNvSpPr txBox="1">
            <a:spLocks noGrp="1"/>
          </p:cNvSpPr>
          <p:nvPr>
            <p:ph type="subTitle" idx="7"/>
          </p:nvPr>
        </p:nvSpPr>
        <p:spPr>
          <a:xfrm>
            <a:off x="8889750" y="4609700"/>
            <a:ext cx="2450700" cy="3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Inter SemiBold"/>
              <a:buNone/>
              <a:defRPr sz="19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 SemiBold"/>
              <a:buNone/>
              <a:defRPr sz="1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 SemiBold"/>
              <a:buNone/>
              <a:defRPr sz="1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 SemiBold"/>
              <a:buNone/>
              <a:defRPr sz="1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 SemiBold"/>
              <a:buNone/>
              <a:defRPr sz="1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 SemiBold"/>
              <a:buNone/>
              <a:defRPr sz="1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 SemiBold"/>
              <a:buNone/>
              <a:defRPr sz="1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 SemiBold"/>
              <a:buNone/>
              <a:defRPr sz="1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 SemiBold"/>
              <a:buNone/>
              <a:defRPr sz="1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140" name="Google Shape;140;p14"/>
          <p:cNvSpPr>
            <a:spLocks noGrp="1"/>
          </p:cNvSpPr>
          <p:nvPr>
            <p:ph type="pic" idx="8"/>
          </p:nvPr>
        </p:nvSpPr>
        <p:spPr>
          <a:xfrm>
            <a:off x="508000" y="2902325"/>
            <a:ext cx="7077900" cy="3455700"/>
          </a:xfrm>
          <a:prstGeom prst="roundRect">
            <a:avLst>
              <a:gd name="adj" fmla="val 3241"/>
            </a:avLst>
          </a:prstGeom>
          <a:noFill/>
          <a:ln>
            <a:noFill/>
          </a:ln>
        </p:spPr>
      </p:sp>
      <p:sp>
        <p:nvSpPr>
          <p:cNvPr id="141" name="Google Shape;141;p14"/>
          <p:cNvSpPr/>
          <p:nvPr/>
        </p:nvSpPr>
        <p:spPr>
          <a:xfrm>
            <a:off x="512067" y="508000"/>
            <a:ext cx="1121700" cy="252000"/>
          </a:xfrm>
          <a:prstGeom prst="roundRect">
            <a:avLst>
              <a:gd name="adj" fmla="val 13188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SUCCESS STORY</a:t>
            </a:r>
            <a:endParaRPr sz="1900"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6 Case Study Layout 01 1">
  <p:cSld name="DEFAULT_2_2">
    <p:bg>
      <p:bgPr>
        <a:solidFill>
          <a:schemeClr val="lt1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5"/>
          <p:cNvSpPr/>
          <p:nvPr/>
        </p:nvSpPr>
        <p:spPr>
          <a:xfrm>
            <a:off x="507997" y="508000"/>
            <a:ext cx="7385100" cy="14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5"/>
          <p:cNvSpPr/>
          <p:nvPr/>
        </p:nvSpPr>
        <p:spPr>
          <a:xfrm>
            <a:off x="507997" y="984250"/>
            <a:ext cx="7385100" cy="10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5"/>
          <p:cNvSpPr txBox="1">
            <a:spLocks noGrp="1"/>
          </p:cNvSpPr>
          <p:nvPr>
            <p:ph type="subTitle" idx="1"/>
          </p:nvPr>
        </p:nvSpPr>
        <p:spPr>
          <a:xfrm>
            <a:off x="508000" y="2281928"/>
            <a:ext cx="70779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47" name="Google Shape;147;p15"/>
          <p:cNvSpPr txBox="1">
            <a:spLocks noGrp="1"/>
          </p:cNvSpPr>
          <p:nvPr>
            <p:ph type="title"/>
          </p:nvPr>
        </p:nvSpPr>
        <p:spPr>
          <a:xfrm>
            <a:off x="512075" y="928221"/>
            <a:ext cx="6929100" cy="12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Inter SemiBold"/>
              <a:buNone/>
              <a:defRPr sz="4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148" name="Google Shape;148;p15"/>
          <p:cNvSpPr>
            <a:spLocks noGrp="1"/>
          </p:cNvSpPr>
          <p:nvPr>
            <p:ph type="pic" idx="2"/>
          </p:nvPr>
        </p:nvSpPr>
        <p:spPr>
          <a:xfrm>
            <a:off x="508000" y="2902325"/>
            <a:ext cx="7077900" cy="3455700"/>
          </a:xfrm>
          <a:prstGeom prst="roundRect">
            <a:avLst>
              <a:gd name="adj" fmla="val 3241"/>
            </a:avLst>
          </a:prstGeom>
          <a:noFill/>
          <a:ln>
            <a:noFill/>
          </a:ln>
        </p:spPr>
      </p:sp>
      <p:sp>
        <p:nvSpPr>
          <p:cNvPr id="149" name="Google Shape;149;p15"/>
          <p:cNvSpPr/>
          <p:nvPr/>
        </p:nvSpPr>
        <p:spPr>
          <a:xfrm>
            <a:off x="512075" y="508000"/>
            <a:ext cx="530700" cy="252000"/>
          </a:xfrm>
          <a:prstGeom prst="roundRect">
            <a:avLst>
              <a:gd name="adj" fmla="val 13188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INTRO</a:t>
            </a:r>
            <a:endParaRPr sz="1900"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6 Case Study Layout 02">
  <p:cSld name="DEFAULT_2_1">
    <p:bg>
      <p:bgPr>
        <a:solidFill>
          <a:schemeClr val="lt1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6"/>
          <p:cNvSpPr/>
          <p:nvPr/>
        </p:nvSpPr>
        <p:spPr>
          <a:xfrm>
            <a:off x="506933" y="2724167"/>
            <a:ext cx="3316800" cy="3625200"/>
          </a:xfrm>
          <a:prstGeom prst="roundRect">
            <a:avLst>
              <a:gd name="adj" fmla="val 3354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153" name="Google Shape;153;p16"/>
          <p:cNvSpPr txBox="1">
            <a:spLocks noGrp="1"/>
          </p:cNvSpPr>
          <p:nvPr>
            <p:ph type="body" idx="1"/>
          </p:nvPr>
        </p:nvSpPr>
        <p:spPr>
          <a:xfrm>
            <a:off x="800025" y="3420475"/>
            <a:ext cx="2730600" cy="18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11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Char char="●"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11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Char char="○"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11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Char char="■"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11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Char char="●"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11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Char char="○"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11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Char char="■"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11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Char char="●"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11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Char char="○"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11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Char char="■"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4" name="Google Shape;154;p16"/>
          <p:cNvSpPr/>
          <p:nvPr/>
        </p:nvSpPr>
        <p:spPr>
          <a:xfrm>
            <a:off x="8128133" y="0"/>
            <a:ext cx="4064100" cy="684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155" name="Google Shape;155;p16"/>
          <p:cNvSpPr/>
          <p:nvPr/>
        </p:nvSpPr>
        <p:spPr>
          <a:xfrm>
            <a:off x="507997" y="508000"/>
            <a:ext cx="7385100" cy="14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6"/>
          <p:cNvSpPr/>
          <p:nvPr/>
        </p:nvSpPr>
        <p:spPr>
          <a:xfrm>
            <a:off x="507997" y="984250"/>
            <a:ext cx="7385100" cy="10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6"/>
          <p:cNvSpPr/>
          <p:nvPr/>
        </p:nvSpPr>
        <p:spPr>
          <a:xfrm>
            <a:off x="512067" y="508000"/>
            <a:ext cx="1121700" cy="252000"/>
          </a:xfrm>
          <a:prstGeom prst="roundRect">
            <a:avLst>
              <a:gd name="adj" fmla="val 13188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SUCCESS STORY</a:t>
            </a:r>
            <a:endParaRPr sz="1900"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cxnSp>
        <p:nvCxnSpPr>
          <p:cNvPr id="158" name="Google Shape;158;p16"/>
          <p:cNvCxnSpPr/>
          <p:nvPr/>
        </p:nvCxnSpPr>
        <p:spPr>
          <a:xfrm>
            <a:off x="8750154" y="912433"/>
            <a:ext cx="2908500" cy="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9" name="Google Shape;159;p16"/>
          <p:cNvCxnSpPr/>
          <p:nvPr/>
        </p:nvCxnSpPr>
        <p:spPr>
          <a:xfrm>
            <a:off x="8750154" y="2611833"/>
            <a:ext cx="2908500" cy="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0" name="Google Shape;160;p16"/>
          <p:cNvCxnSpPr/>
          <p:nvPr/>
        </p:nvCxnSpPr>
        <p:spPr>
          <a:xfrm>
            <a:off x="8750167" y="4278700"/>
            <a:ext cx="2908500" cy="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1" name="Google Shape;161;p16"/>
          <p:cNvCxnSpPr/>
          <p:nvPr/>
        </p:nvCxnSpPr>
        <p:spPr>
          <a:xfrm>
            <a:off x="8750154" y="4278700"/>
            <a:ext cx="2908500" cy="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2" name="Google Shape;162;p16"/>
          <p:cNvCxnSpPr/>
          <p:nvPr/>
        </p:nvCxnSpPr>
        <p:spPr>
          <a:xfrm>
            <a:off x="8750167" y="5945567"/>
            <a:ext cx="2908500" cy="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3" name="Google Shape;163;p16"/>
          <p:cNvSpPr txBox="1">
            <a:spLocks noGrp="1"/>
          </p:cNvSpPr>
          <p:nvPr>
            <p:ph type="subTitle" idx="2"/>
          </p:nvPr>
        </p:nvSpPr>
        <p:spPr>
          <a:xfrm>
            <a:off x="508000" y="2281928"/>
            <a:ext cx="70779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4" name="Google Shape;164;p16"/>
          <p:cNvSpPr txBox="1">
            <a:spLocks noGrp="1"/>
          </p:cNvSpPr>
          <p:nvPr>
            <p:ph type="title"/>
          </p:nvPr>
        </p:nvSpPr>
        <p:spPr>
          <a:xfrm>
            <a:off x="512075" y="928221"/>
            <a:ext cx="6929100" cy="12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Inter SemiBold"/>
              <a:buNone/>
              <a:defRPr sz="4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165" name="Google Shape;165;p16"/>
          <p:cNvSpPr>
            <a:spLocks noGrp="1"/>
          </p:cNvSpPr>
          <p:nvPr>
            <p:ph type="pic" idx="3"/>
          </p:nvPr>
        </p:nvSpPr>
        <p:spPr>
          <a:xfrm>
            <a:off x="3976400" y="2718625"/>
            <a:ext cx="3642300" cy="1765500"/>
          </a:xfrm>
          <a:prstGeom prst="roundRect">
            <a:avLst>
              <a:gd name="adj" fmla="val 6425"/>
            </a:avLst>
          </a:prstGeom>
          <a:noFill/>
          <a:ln>
            <a:noFill/>
          </a:ln>
        </p:spPr>
      </p:sp>
      <p:sp>
        <p:nvSpPr>
          <p:cNvPr id="166" name="Google Shape;166;p16"/>
          <p:cNvSpPr txBox="1">
            <a:spLocks noGrp="1"/>
          </p:cNvSpPr>
          <p:nvPr>
            <p:ph type="body" idx="4"/>
          </p:nvPr>
        </p:nvSpPr>
        <p:spPr>
          <a:xfrm>
            <a:off x="8750175" y="1937875"/>
            <a:ext cx="2908500" cy="4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7" name="Google Shape;167;p16"/>
          <p:cNvSpPr txBox="1">
            <a:spLocks noGrp="1"/>
          </p:cNvSpPr>
          <p:nvPr>
            <p:ph type="subTitle" idx="5"/>
          </p:nvPr>
        </p:nvSpPr>
        <p:spPr>
          <a:xfrm>
            <a:off x="8750175" y="1051478"/>
            <a:ext cx="2730600" cy="7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700"/>
              <a:buFont typeface="Inter SemiBold"/>
              <a:buNone/>
              <a:defRPr sz="5700">
                <a:solidFill>
                  <a:schemeClr val="accen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8" name="Google Shape;168;p16"/>
          <p:cNvSpPr txBox="1">
            <a:spLocks noGrp="1"/>
          </p:cNvSpPr>
          <p:nvPr>
            <p:ph type="body" idx="6"/>
          </p:nvPr>
        </p:nvSpPr>
        <p:spPr>
          <a:xfrm>
            <a:off x="8750175" y="3647156"/>
            <a:ext cx="2908500" cy="4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9" name="Google Shape;169;p16"/>
          <p:cNvSpPr txBox="1">
            <a:spLocks noGrp="1"/>
          </p:cNvSpPr>
          <p:nvPr>
            <p:ph type="subTitle" idx="7"/>
          </p:nvPr>
        </p:nvSpPr>
        <p:spPr>
          <a:xfrm>
            <a:off x="8750175" y="2760759"/>
            <a:ext cx="2730600" cy="7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700"/>
              <a:buFont typeface="Inter SemiBold"/>
              <a:buNone/>
              <a:defRPr sz="5700">
                <a:solidFill>
                  <a:schemeClr val="accen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Inter"/>
              <a:buNone/>
              <a:defRPr sz="1300">
                <a:solidFill>
                  <a:schemeClr val="accent2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Inter"/>
              <a:buNone/>
              <a:defRPr sz="1300">
                <a:solidFill>
                  <a:schemeClr val="accent2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Inter"/>
              <a:buNone/>
              <a:defRPr sz="1300">
                <a:solidFill>
                  <a:schemeClr val="accent2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Inter"/>
              <a:buNone/>
              <a:defRPr sz="1300">
                <a:solidFill>
                  <a:schemeClr val="accent2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Inter"/>
              <a:buNone/>
              <a:defRPr sz="1300">
                <a:solidFill>
                  <a:schemeClr val="accent2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Inter"/>
              <a:buNone/>
              <a:defRPr sz="1300">
                <a:solidFill>
                  <a:schemeClr val="accent2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Inter"/>
              <a:buNone/>
              <a:defRPr sz="1300">
                <a:solidFill>
                  <a:schemeClr val="accent2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Inter"/>
              <a:buNone/>
              <a:defRPr sz="1300">
                <a:solidFill>
                  <a:schemeClr val="accent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70" name="Google Shape;170;p16"/>
          <p:cNvSpPr txBox="1">
            <a:spLocks noGrp="1"/>
          </p:cNvSpPr>
          <p:nvPr>
            <p:ph type="body" idx="8"/>
          </p:nvPr>
        </p:nvSpPr>
        <p:spPr>
          <a:xfrm>
            <a:off x="8750175" y="5311911"/>
            <a:ext cx="2908500" cy="4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1" name="Google Shape;171;p16"/>
          <p:cNvSpPr txBox="1">
            <a:spLocks noGrp="1"/>
          </p:cNvSpPr>
          <p:nvPr>
            <p:ph type="subTitle" idx="9"/>
          </p:nvPr>
        </p:nvSpPr>
        <p:spPr>
          <a:xfrm>
            <a:off x="8750175" y="4425514"/>
            <a:ext cx="2730600" cy="7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700"/>
              <a:buFont typeface="Inter SemiBold"/>
              <a:buNone/>
              <a:defRPr sz="5700">
                <a:solidFill>
                  <a:schemeClr val="accen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Inter"/>
              <a:buNone/>
              <a:defRPr sz="1300">
                <a:solidFill>
                  <a:schemeClr val="accent2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Inter"/>
              <a:buNone/>
              <a:defRPr sz="1300">
                <a:solidFill>
                  <a:schemeClr val="accent2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Inter"/>
              <a:buNone/>
              <a:defRPr sz="1300">
                <a:solidFill>
                  <a:schemeClr val="accent2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Inter"/>
              <a:buNone/>
              <a:defRPr sz="1300">
                <a:solidFill>
                  <a:schemeClr val="accent2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Inter"/>
              <a:buNone/>
              <a:defRPr sz="1300">
                <a:solidFill>
                  <a:schemeClr val="accent2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Inter"/>
              <a:buNone/>
              <a:defRPr sz="1300">
                <a:solidFill>
                  <a:schemeClr val="accent2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Inter"/>
              <a:buNone/>
              <a:defRPr sz="1300">
                <a:solidFill>
                  <a:schemeClr val="accent2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Inter"/>
              <a:buNone/>
              <a:defRPr sz="1300">
                <a:solidFill>
                  <a:schemeClr val="accent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72" name="Google Shape;172;p16"/>
          <p:cNvSpPr txBox="1">
            <a:spLocks noGrp="1"/>
          </p:cNvSpPr>
          <p:nvPr>
            <p:ph type="subTitle" idx="13"/>
          </p:nvPr>
        </p:nvSpPr>
        <p:spPr>
          <a:xfrm>
            <a:off x="800025" y="5571776"/>
            <a:ext cx="2730600" cy="2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 SemiBold"/>
              <a:buNone/>
              <a:defRPr sz="11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73" name="Google Shape;173;p16"/>
          <p:cNvSpPr txBox="1">
            <a:spLocks noGrp="1"/>
          </p:cNvSpPr>
          <p:nvPr>
            <p:ph type="body" idx="14"/>
          </p:nvPr>
        </p:nvSpPr>
        <p:spPr>
          <a:xfrm>
            <a:off x="800025" y="5790525"/>
            <a:ext cx="27306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BM Plex Mono"/>
              <a:buChar char="●"/>
              <a:defRPr sz="9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1pPr>
            <a:lvl2pPr marL="914400" lvl="1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BM Plex Mono"/>
              <a:buChar char="○"/>
              <a:defRPr sz="9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2pPr>
            <a:lvl3pPr marL="1371600" lvl="2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BM Plex Mono"/>
              <a:buChar char="■"/>
              <a:defRPr sz="9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3pPr>
            <a:lvl4pPr marL="1828800" lvl="3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BM Plex Mono"/>
              <a:buChar char="●"/>
              <a:defRPr sz="9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4pPr>
            <a:lvl5pPr marL="2286000" lvl="4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BM Plex Mono"/>
              <a:buChar char="○"/>
              <a:defRPr sz="9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5pPr>
            <a:lvl6pPr marL="2743200" lvl="5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BM Plex Mono"/>
              <a:buChar char="■"/>
              <a:defRPr sz="9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6pPr>
            <a:lvl7pPr marL="3200400" lvl="6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BM Plex Mono"/>
              <a:buChar char="●"/>
              <a:defRPr sz="9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7pPr>
            <a:lvl8pPr marL="3657600" lvl="7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BM Plex Mono"/>
              <a:buChar char="○"/>
              <a:defRPr sz="9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8pPr>
            <a:lvl9pPr marL="4114800" lvl="8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BM Plex Mono"/>
              <a:buChar char="■"/>
              <a:defRPr sz="9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>
            <a:endParaRPr/>
          </a:p>
        </p:txBody>
      </p:sp>
      <p:sp>
        <p:nvSpPr>
          <p:cNvPr id="174" name="Google Shape;174;p16"/>
          <p:cNvSpPr>
            <a:spLocks noGrp="1"/>
          </p:cNvSpPr>
          <p:nvPr>
            <p:ph type="pic" idx="15"/>
          </p:nvPr>
        </p:nvSpPr>
        <p:spPr>
          <a:xfrm>
            <a:off x="3976400" y="4583875"/>
            <a:ext cx="3642300" cy="1765500"/>
          </a:xfrm>
          <a:prstGeom prst="roundRect">
            <a:avLst>
              <a:gd name="adj" fmla="val 6425"/>
            </a:avLst>
          </a:prstGeom>
          <a:noFill/>
          <a:ln>
            <a:noFill/>
          </a:ln>
        </p:spPr>
      </p:sp>
      <p:sp>
        <p:nvSpPr>
          <p:cNvPr id="175" name="Google Shape;175;p16"/>
          <p:cNvSpPr/>
          <p:nvPr/>
        </p:nvSpPr>
        <p:spPr>
          <a:xfrm>
            <a:off x="801025" y="3066797"/>
            <a:ext cx="173678" cy="149945"/>
          </a:xfrm>
          <a:custGeom>
            <a:avLst/>
            <a:gdLst/>
            <a:ahLst/>
            <a:cxnLst/>
            <a:rect l="l" t="t" r="r" b="b"/>
            <a:pathLst>
              <a:path w="20633" h="19505" extrusionOk="0">
                <a:moveTo>
                  <a:pt x="7670" y="0"/>
                </a:moveTo>
                <a:lnTo>
                  <a:pt x="7680" y="10"/>
                </a:lnTo>
                <a:cubicBezTo>
                  <a:pt x="2980" y="10"/>
                  <a:pt x="1" y="3372"/>
                  <a:pt x="1" y="8464"/>
                </a:cubicBezTo>
                <a:lnTo>
                  <a:pt x="1" y="19504"/>
                </a:lnTo>
                <a:lnTo>
                  <a:pt x="8545" y="19504"/>
                </a:lnTo>
                <a:lnTo>
                  <a:pt x="8545" y="10869"/>
                </a:lnTo>
                <a:lnTo>
                  <a:pt x="4701" y="10869"/>
                </a:lnTo>
                <a:lnTo>
                  <a:pt x="4701" y="8464"/>
                </a:lnTo>
                <a:cubicBezTo>
                  <a:pt x="4701" y="6149"/>
                  <a:pt x="6049" y="4428"/>
                  <a:pt x="8062" y="4428"/>
                </a:cubicBezTo>
                <a:lnTo>
                  <a:pt x="8545" y="4428"/>
                </a:lnTo>
                <a:lnTo>
                  <a:pt x="8545" y="101"/>
                </a:lnTo>
                <a:cubicBezTo>
                  <a:pt x="8153" y="0"/>
                  <a:pt x="7962" y="0"/>
                  <a:pt x="7670" y="0"/>
                </a:cubicBezTo>
                <a:close/>
                <a:moveTo>
                  <a:pt x="19867" y="0"/>
                </a:moveTo>
                <a:lnTo>
                  <a:pt x="19847" y="10"/>
                </a:lnTo>
                <a:cubicBezTo>
                  <a:pt x="15057" y="10"/>
                  <a:pt x="12078" y="3372"/>
                  <a:pt x="12078" y="8464"/>
                </a:cubicBezTo>
                <a:lnTo>
                  <a:pt x="12078" y="19504"/>
                </a:lnTo>
                <a:lnTo>
                  <a:pt x="20622" y="19504"/>
                </a:lnTo>
                <a:lnTo>
                  <a:pt x="20622" y="10869"/>
                </a:lnTo>
                <a:lnTo>
                  <a:pt x="16778" y="10869"/>
                </a:lnTo>
                <a:lnTo>
                  <a:pt x="16778" y="8464"/>
                </a:lnTo>
                <a:cubicBezTo>
                  <a:pt x="16778" y="6149"/>
                  <a:pt x="18227" y="4428"/>
                  <a:pt x="20240" y="4428"/>
                </a:cubicBezTo>
                <a:lnTo>
                  <a:pt x="20632" y="4428"/>
                </a:lnTo>
                <a:lnTo>
                  <a:pt x="20632" y="101"/>
                </a:lnTo>
                <a:cubicBezTo>
                  <a:pt x="20341" y="0"/>
                  <a:pt x="20149" y="0"/>
                  <a:pt x="1986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7 Full slide image or video">
  <p:cSld name="CUSTOM_8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7"/>
          <p:cNvSpPr/>
          <p:nvPr/>
        </p:nvSpPr>
        <p:spPr>
          <a:xfrm>
            <a:off x="508000" y="6534967"/>
            <a:ext cx="599100" cy="1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28288"/>
              </a:buClr>
              <a:buSzPts val="800"/>
              <a:buFont typeface="Arial"/>
              <a:buNone/>
            </a:pPr>
            <a:r>
              <a:rPr lang="en-US" sz="8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rPr>
              <a:t>Confidential</a:t>
            </a:r>
            <a:endParaRPr sz="800">
              <a:solidFill>
                <a:schemeClr val="accent5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79" name="Google Shape;179;p17"/>
          <p:cNvSpPr txBox="1"/>
          <p:nvPr/>
        </p:nvSpPr>
        <p:spPr>
          <a:xfrm>
            <a:off x="0" y="0"/>
            <a:ext cx="3999900" cy="4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80" name="Google Shape;180;p17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7 Title with 1 Image/video">
  <p:cSld name="CUSTOM_8_1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8"/>
          <p:cNvSpPr txBox="1"/>
          <p:nvPr/>
        </p:nvSpPr>
        <p:spPr>
          <a:xfrm>
            <a:off x="0" y="0"/>
            <a:ext cx="3999900" cy="4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84" name="Google Shape;184;p18"/>
          <p:cNvSpPr>
            <a:spLocks noGrp="1"/>
          </p:cNvSpPr>
          <p:nvPr>
            <p:ph type="pic" idx="2"/>
          </p:nvPr>
        </p:nvSpPr>
        <p:spPr>
          <a:xfrm>
            <a:off x="5204000" y="-10075"/>
            <a:ext cx="69879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85" name="Google Shape;185;p18"/>
          <p:cNvSpPr txBox="1">
            <a:spLocks noGrp="1"/>
          </p:cNvSpPr>
          <p:nvPr>
            <p:ph type="title"/>
          </p:nvPr>
        </p:nvSpPr>
        <p:spPr>
          <a:xfrm>
            <a:off x="512075" y="2269350"/>
            <a:ext cx="4252200" cy="23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7 Title with 2 images/videos">
  <p:cSld name="CUSTOM_8_1_1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19"/>
          <p:cNvSpPr txBox="1"/>
          <p:nvPr/>
        </p:nvSpPr>
        <p:spPr>
          <a:xfrm>
            <a:off x="0" y="0"/>
            <a:ext cx="3999900" cy="4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89" name="Google Shape;189;p19"/>
          <p:cNvSpPr txBox="1">
            <a:spLocks noGrp="1"/>
          </p:cNvSpPr>
          <p:nvPr>
            <p:ph type="title"/>
          </p:nvPr>
        </p:nvSpPr>
        <p:spPr>
          <a:xfrm>
            <a:off x="545625" y="945475"/>
            <a:ext cx="10995300" cy="7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190" name="Google Shape;190;p19"/>
          <p:cNvSpPr>
            <a:spLocks noGrp="1"/>
          </p:cNvSpPr>
          <p:nvPr>
            <p:ph type="pic" idx="2"/>
          </p:nvPr>
        </p:nvSpPr>
        <p:spPr>
          <a:xfrm>
            <a:off x="598350" y="2166600"/>
            <a:ext cx="5391900" cy="3295800"/>
          </a:xfrm>
          <a:prstGeom prst="roundRect">
            <a:avLst>
              <a:gd name="adj" fmla="val 3343"/>
            </a:avLst>
          </a:prstGeom>
          <a:noFill/>
          <a:ln>
            <a:noFill/>
          </a:ln>
        </p:spPr>
      </p:sp>
      <p:sp>
        <p:nvSpPr>
          <p:cNvPr id="191" name="Google Shape;191;p19"/>
          <p:cNvSpPr txBox="1">
            <a:spLocks noGrp="1"/>
          </p:cNvSpPr>
          <p:nvPr>
            <p:ph type="subTitle" idx="1"/>
          </p:nvPr>
        </p:nvSpPr>
        <p:spPr>
          <a:xfrm>
            <a:off x="598350" y="5588475"/>
            <a:ext cx="5391900" cy="4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nter Medium"/>
              <a:buNone/>
              <a:defRPr sz="800">
                <a:solidFill>
                  <a:schemeClr val="accent5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19"/>
          <p:cNvSpPr txBox="1">
            <a:spLocks noGrp="1"/>
          </p:cNvSpPr>
          <p:nvPr>
            <p:ph type="subTitle" idx="3"/>
          </p:nvPr>
        </p:nvSpPr>
        <p:spPr>
          <a:xfrm>
            <a:off x="6201750" y="5588475"/>
            <a:ext cx="5391900" cy="4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nter Medium"/>
              <a:buNone/>
              <a:defRPr sz="800">
                <a:solidFill>
                  <a:schemeClr val="accent5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19"/>
          <p:cNvSpPr>
            <a:spLocks noGrp="1"/>
          </p:cNvSpPr>
          <p:nvPr>
            <p:ph type="pic" idx="4"/>
          </p:nvPr>
        </p:nvSpPr>
        <p:spPr>
          <a:xfrm>
            <a:off x="6201750" y="2166600"/>
            <a:ext cx="5391900" cy="3295800"/>
          </a:xfrm>
          <a:prstGeom prst="roundRect">
            <a:avLst>
              <a:gd name="adj" fmla="val 3343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7 Title with 3 images/videos">
  <p:cSld name="CUSTOM_8_1_1_1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0"/>
          <p:cNvSpPr>
            <a:spLocks noGrp="1"/>
          </p:cNvSpPr>
          <p:nvPr>
            <p:ph type="pic" idx="2"/>
          </p:nvPr>
        </p:nvSpPr>
        <p:spPr>
          <a:xfrm>
            <a:off x="1361525" y="1564025"/>
            <a:ext cx="2733000" cy="4001700"/>
          </a:xfrm>
          <a:prstGeom prst="roundRect">
            <a:avLst>
              <a:gd name="adj" fmla="val 4170"/>
            </a:avLst>
          </a:prstGeom>
          <a:noFill/>
          <a:ln>
            <a:noFill/>
          </a:ln>
        </p:spPr>
      </p:sp>
      <p:sp>
        <p:nvSpPr>
          <p:cNvPr id="197" name="Google Shape;197;p20"/>
          <p:cNvSpPr>
            <a:spLocks noGrp="1"/>
          </p:cNvSpPr>
          <p:nvPr>
            <p:ph type="pic" idx="3"/>
          </p:nvPr>
        </p:nvSpPr>
        <p:spPr>
          <a:xfrm>
            <a:off x="4676775" y="1564025"/>
            <a:ext cx="2733000" cy="4001700"/>
          </a:xfrm>
          <a:prstGeom prst="roundRect">
            <a:avLst>
              <a:gd name="adj" fmla="val 4170"/>
            </a:avLst>
          </a:prstGeom>
          <a:noFill/>
          <a:ln>
            <a:noFill/>
          </a:ln>
        </p:spPr>
      </p:sp>
      <p:sp>
        <p:nvSpPr>
          <p:cNvPr id="198" name="Google Shape;198;p20"/>
          <p:cNvSpPr>
            <a:spLocks noGrp="1"/>
          </p:cNvSpPr>
          <p:nvPr>
            <p:ph type="pic" idx="4"/>
          </p:nvPr>
        </p:nvSpPr>
        <p:spPr>
          <a:xfrm>
            <a:off x="7992025" y="1564025"/>
            <a:ext cx="2733000" cy="4001700"/>
          </a:xfrm>
          <a:prstGeom prst="roundRect">
            <a:avLst>
              <a:gd name="adj" fmla="val 4170"/>
            </a:avLst>
          </a:prstGeom>
          <a:noFill/>
          <a:ln>
            <a:noFill/>
          </a:ln>
        </p:spPr>
      </p:sp>
      <p:sp>
        <p:nvSpPr>
          <p:cNvPr id="199" name="Google Shape;199;p20"/>
          <p:cNvSpPr txBox="1"/>
          <p:nvPr/>
        </p:nvSpPr>
        <p:spPr>
          <a:xfrm>
            <a:off x="0" y="0"/>
            <a:ext cx="3999900" cy="4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00" name="Google Shape;200;p20"/>
          <p:cNvSpPr txBox="1">
            <a:spLocks noGrp="1"/>
          </p:cNvSpPr>
          <p:nvPr>
            <p:ph type="title"/>
          </p:nvPr>
        </p:nvSpPr>
        <p:spPr>
          <a:xfrm>
            <a:off x="545625" y="555755"/>
            <a:ext cx="10995300" cy="7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201" name="Google Shape;201;p20"/>
          <p:cNvSpPr txBox="1">
            <a:spLocks noGrp="1"/>
          </p:cNvSpPr>
          <p:nvPr>
            <p:ph type="subTitle" idx="1"/>
          </p:nvPr>
        </p:nvSpPr>
        <p:spPr>
          <a:xfrm>
            <a:off x="1361525" y="5725350"/>
            <a:ext cx="2733000" cy="4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Inter SemiBold"/>
              <a:buNone/>
              <a:defRPr sz="17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20"/>
          <p:cNvSpPr txBox="1">
            <a:spLocks noGrp="1"/>
          </p:cNvSpPr>
          <p:nvPr>
            <p:ph type="subTitle" idx="5"/>
          </p:nvPr>
        </p:nvSpPr>
        <p:spPr>
          <a:xfrm>
            <a:off x="4676775" y="5725350"/>
            <a:ext cx="2733000" cy="4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Inter SemiBold"/>
              <a:buNone/>
              <a:defRPr sz="17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20"/>
          <p:cNvSpPr txBox="1">
            <a:spLocks noGrp="1"/>
          </p:cNvSpPr>
          <p:nvPr>
            <p:ph type="subTitle" idx="6"/>
          </p:nvPr>
        </p:nvSpPr>
        <p:spPr>
          <a:xfrm>
            <a:off x="7992025" y="5725350"/>
            <a:ext cx="2733000" cy="4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Inter SemiBold"/>
              <a:buNone/>
              <a:defRPr sz="17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 Agenda">
  <p:cSld name="DEFAULT_3">
    <p:bg>
      <p:bgPr>
        <a:solidFill>
          <a:schemeClr val="lt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5839675" y="2843125"/>
            <a:ext cx="433200" cy="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BM Plex Mono SemiBold"/>
              <a:buNone/>
              <a:defRPr>
                <a:solidFill>
                  <a:schemeClr val="dk1"/>
                </a:solidFill>
                <a:latin typeface="IBM Plex Mono SemiBold"/>
                <a:ea typeface="IBM Plex Mono SemiBold"/>
                <a:cs typeface="IBM Plex Mono SemiBold"/>
                <a:sym typeface="IBM Plex Mono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ubTitle" idx="2"/>
          </p:nvPr>
        </p:nvSpPr>
        <p:spPr>
          <a:xfrm>
            <a:off x="6591225" y="2790625"/>
            <a:ext cx="42765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3"/>
          </p:nvPr>
        </p:nvSpPr>
        <p:spPr>
          <a:xfrm>
            <a:off x="5839675" y="3514900"/>
            <a:ext cx="433200" cy="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BM Plex Mono SemiBold"/>
              <a:buNone/>
              <a:defRPr>
                <a:solidFill>
                  <a:schemeClr val="dk1"/>
                </a:solidFill>
                <a:latin typeface="IBM Plex Mono SemiBold"/>
                <a:ea typeface="IBM Plex Mono SemiBold"/>
                <a:cs typeface="IBM Plex Mono SemiBold"/>
                <a:sym typeface="IBM Plex Mono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ubTitle" idx="4"/>
          </p:nvPr>
        </p:nvSpPr>
        <p:spPr>
          <a:xfrm>
            <a:off x="6591225" y="3462400"/>
            <a:ext cx="42765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ubTitle" idx="5"/>
          </p:nvPr>
        </p:nvSpPr>
        <p:spPr>
          <a:xfrm>
            <a:off x="5839675" y="4185588"/>
            <a:ext cx="433200" cy="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BM Plex Mono SemiBold"/>
              <a:buNone/>
              <a:defRPr>
                <a:solidFill>
                  <a:schemeClr val="dk1"/>
                </a:solidFill>
                <a:latin typeface="IBM Plex Mono SemiBold"/>
                <a:ea typeface="IBM Plex Mono SemiBold"/>
                <a:cs typeface="IBM Plex Mono SemiBold"/>
                <a:sym typeface="IBM Plex Mono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ubTitle" idx="6"/>
          </p:nvPr>
        </p:nvSpPr>
        <p:spPr>
          <a:xfrm>
            <a:off x="6591225" y="4133100"/>
            <a:ext cx="46698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ubTitle" idx="7"/>
          </p:nvPr>
        </p:nvSpPr>
        <p:spPr>
          <a:xfrm>
            <a:off x="5839675" y="4855725"/>
            <a:ext cx="433200" cy="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BM Plex Mono SemiBold"/>
              <a:buNone/>
              <a:defRPr>
                <a:solidFill>
                  <a:schemeClr val="dk1"/>
                </a:solidFill>
                <a:latin typeface="IBM Plex Mono SemiBold"/>
                <a:ea typeface="IBM Plex Mono SemiBold"/>
                <a:cs typeface="IBM Plex Mono SemiBold"/>
                <a:sym typeface="IBM Plex Mono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8"/>
          </p:nvPr>
        </p:nvSpPr>
        <p:spPr>
          <a:xfrm>
            <a:off x="6591225" y="4803250"/>
            <a:ext cx="46698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9"/>
          </p:nvPr>
        </p:nvSpPr>
        <p:spPr>
          <a:xfrm>
            <a:off x="5839675" y="5510013"/>
            <a:ext cx="433200" cy="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BM Plex Mono SemiBold"/>
              <a:buNone/>
              <a:defRPr>
                <a:solidFill>
                  <a:schemeClr val="dk1"/>
                </a:solidFill>
                <a:latin typeface="IBM Plex Mono SemiBold"/>
                <a:ea typeface="IBM Plex Mono SemiBold"/>
                <a:cs typeface="IBM Plex Mono SemiBold"/>
                <a:sym typeface="IBM Plex Mono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subTitle" idx="13"/>
          </p:nvPr>
        </p:nvSpPr>
        <p:spPr>
          <a:xfrm>
            <a:off x="6591225" y="5457550"/>
            <a:ext cx="48501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title"/>
          </p:nvPr>
        </p:nvSpPr>
        <p:spPr>
          <a:xfrm>
            <a:off x="554134" y="741761"/>
            <a:ext cx="10478400" cy="7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subTitle" idx="14"/>
          </p:nvPr>
        </p:nvSpPr>
        <p:spPr>
          <a:xfrm>
            <a:off x="554134" y="1515974"/>
            <a:ext cx="42765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SemiBold"/>
              <a:buNone/>
              <a:defRPr sz="2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 Medium"/>
              <a:buNone/>
              <a:defRPr sz="2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33" name="Google Shape;33;p3"/>
          <p:cNvSpPr>
            <a:spLocks noGrp="1"/>
          </p:cNvSpPr>
          <p:nvPr>
            <p:ph type="pic" idx="15"/>
          </p:nvPr>
        </p:nvSpPr>
        <p:spPr>
          <a:xfrm>
            <a:off x="569425" y="2782500"/>
            <a:ext cx="4339200" cy="3240600"/>
          </a:xfrm>
          <a:prstGeom prst="roundRect">
            <a:avLst>
              <a:gd name="adj" fmla="val 3611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8 Text/Image layout">
  <p:cSld name="CUSTOM_8_1_1_1_1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1"/>
          <p:cNvSpPr txBox="1">
            <a:spLocks noGrp="1"/>
          </p:cNvSpPr>
          <p:nvPr>
            <p:ph type="title"/>
          </p:nvPr>
        </p:nvSpPr>
        <p:spPr>
          <a:xfrm>
            <a:off x="546100" y="651425"/>
            <a:ext cx="5333700" cy="11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207" name="Google Shape;207;p21"/>
          <p:cNvSpPr txBox="1">
            <a:spLocks noGrp="1"/>
          </p:cNvSpPr>
          <p:nvPr>
            <p:ph type="subTitle" idx="1"/>
          </p:nvPr>
        </p:nvSpPr>
        <p:spPr>
          <a:xfrm>
            <a:off x="546100" y="1887843"/>
            <a:ext cx="5121900" cy="141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None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08" name="Google Shape;208;p21"/>
          <p:cNvSpPr txBox="1">
            <a:spLocks noGrp="1"/>
          </p:cNvSpPr>
          <p:nvPr>
            <p:ph type="body" idx="2"/>
          </p:nvPr>
        </p:nvSpPr>
        <p:spPr>
          <a:xfrm>
            <a:off x="834831" y="4085682"/>
            <a:ext cx="4515300" cy="17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>
              <a:lnSpc>
                <a:spcPct val="105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09" name="Google Shape;209;p21"/>
          <p:cNvSpPr>
            <a:spLocks noGrp="1"/>
          </p:cNvSpPr>
          <p:nvPr>
            <p:ph type="pic" idx="3"/>
          </p:nvPr>
        </p:nvSpPr>
        <p:spPr>
          <a:xfrm>
            <a:off x="6333575" y="746300"/>
            <a:ext cx="5200200" cy="5397600"/>
          </a:xfrm>
          <a:prstGeom prst="roundRect">
            <a:avLst>
              <a:gd name="adj" fmla="val 2225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8 Text/Image layout 02">
  <p:cSld name="CUSTOM_8_1_1_1_1_1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2"/>
          <p:cNvSpPr/>
          <p:nvPr/>
        </p:nvSpPr>
        <p:spPr>
          <a:xfrm>
            <a:off x="546100" y="3048867"/>
            <a:ext cx="4545900" cy="986400"/>
          </a:xfrm>
          <a:prstGeom prst="roundRect">
            <a:avLst>
              <a:gd name="adj" fmla="val 5818"/>
            </a:avLst>
          </a:prstGeom>
          <a:solidFill>
            <a:srgbClr val="313338">
              <a:alpha val="70250"/>
            </a:srgbClr>
          </a:solidFill>
          <a:ln>
            <a:noFill/>
          </a:ln>
        </p:spPr>
        <p:txBody>
          <a:bodyPr spcFirstLastPara="1" wrap="square" lIns="243825" tIns="0" rIns="243825" bIns="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213" name="Google Shape;213;p22"/>
          <p:cNvSpPr txBox="1">
            <a:spLocks noGrp="1"/>
          </p:cNvSpPr>
          <p:nvPr>
            <p:ph type="title"/>
          </p:nvPr>
        </p:nvSpPr>
        <p:spPr>
          <a:xfrm>
            <a:off x="546100" y="651425"/>
            <a:ext cx="5333700" cy="11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214" name="Google Shape;214;p22"/>
          <p:cNvSpPr txBox="1">
            <a:spLocks noGrp="1"/>
          </p:cNvSpPr>
          <p:nvPr>
            <p:ph type="subTitle" idx="1"/>
          </p:nvPr>
        </p:nvSpPr>
        <p:spPr>
          <a:xfrm>
            <a:off x="546100" y="1887848"/>
            <a:ext cx="5121900" cy="9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None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15" name="Google Shape;215;p22"/>
          <p:cNvSpPr/>
          <p:nvPr/>
        </p:nvSpPr>
        <p:spPr>
          <a:xfrm>
            <a:off x="546100" y="4168342"/>
            <a:ext cx="4545900" cy="986400"/>
          </a:xfrm>
          <a:prstGeom prst="roundRect">
            <a:avLst>
              <a:gd name="adj" fmla="val 5818"/>
            </a:avLst>
          </a:prstGeom>
          <a:solidFill>
            <a:srgbClr val="313338">
              <a:alpha val="70250"/>
            </a:srgbClr>
          </a:solidFill>
          <a:ln>
            <a:noFill/>
          </a:ln>
        </p:spPr>
        <p:txBody>
          <a:bodyPr spcFirstLastPara="1" wrap="square" lIns="243825" tIns="0" rIns="243825" bIns="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216" name="Google Shape;216;p22"/>
          <p:cNvSpPr/>
          <p:nvPr/>
        </p:nvSpPr>
        <p:spPr>
          <a:xfrm>
            <a:off x="546100" y="5287817"/>
            <a:ext cx="4545900" cy="986400"/>
          </a:xfrm>
          <a:prstGeom prst="roundRect">
            <a:avLst>
              <a:gd name="adj" fmla="val 5818"/>
            </a:avLst>
          </a:prstGeom>
          <a:solidFill>
            <a:srgbClr val="313338">
              <a:alpha val="70250"/>
            </a:srgbClr>
          </a:solidFill>
          <a:ln>
            <a:noFill/>
          </a:ln>
        </p:spPr>
        <p:txBody>
          <a:bodyPr spcFirstLastPara="1" wrap="square" lIns="243825" tIns="0" rIns="243825" bIns="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217" name="Google Shape;217;p22"/>
          <p:cNvSpPr txBox="1">
            <a:spLocks noGrp="1"/>
          </p:cNvSpPr>
          <p:nvPr>
            <p:ph type="body" idx="2"/>
          </p:nvPr>
        </p:nvSpPr>
        <p:spPr>
          <a:xfrm>
            <a:off x="811450" y="3156100"/>
            <a:ext cx="4167600" cy="7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18" name="Google Shape;218;p22"/>
          <p:cNvSpPr txBox="1">
            <a:spLocks noGrp="1"/>
          </p:cNvSpPr>
          <p:nvPr>
            <p:ph type="body" idx="3"/>
          </p:nvPr>
        </p:nvSpPr>
        <p:spPr>
          <a:xfrm>
            <a:off x="811450" y="4275600"/>
            <a:ext cx="4167600" cy="7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19" name="Google Shape;219;p22"/>
          <p:cNvSpPr txBox="1">
            <a:spLocks noGrp="1"/>
          </p:cNvSpPr>
          <p:nvPr>
            <p:ph type="body" idx="4"/>
          </p:nvPr>
        </p:nvSpPr>
        <p:spPr>
          <a:xfrm>
            <a:off x="811450" y="5405288"/>
            <a:ext cx="4167600" cy="7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20" name="Google Shape;220;p22"/>
          <p:cNvSpPr>
            <a:spLocks noGrp="1"/>
          </p:cNvSpPr>
          <p:nvPr>
            <p:ph type="pic" idx="5"/>
          </p:nvPr>
        </p:nvSpPr>
        <p:spPr>
          <a:xfrm>
            <a:off x="6333575" y="746300"/>
            <a:ext cx="5200200" cy="5397600"/>
          </a:xfrm>
          <a:prstGeom prst="roundRect">
            <a:avLst>
              <a:gd name="adj" fmla="val 2225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8 Text/Image layout 03">
  <p:cSld name="CUSTOM_8_1_1_1_1_1_1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3"/>
          <p:cNvSpPr/>
          <p:nvPr/>
        </p:nvSpPr>
        <p:spPr>
          <a:xfrm>
            <a:off x="6541900" y="0"/>
            <a:ext cx="56484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224" name="Google Shape;224;p23"/>
          <p:cNvSpPr/>
          <p:nvPr/>
        </p:nvSpPr>
        <p:spPr>
          <a:xfrm>
            <a:off x="7168267" y="643550"/>
            <a:ext cx="4508400" cy="1262400"/>
          </a:xfrm>
          <a:prstGeom prst="roundRect">
            <a:avLst>
              <a:gd name="adj" fmla="val 902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304800" tIns="0" rIns="365725" bIns="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225" name="Google Shape;225;p23"/>
          <p:cNvSpPr/>
          <p:nvPr/>
        </p:nvSpPr>
        <p:spPr>
          <a:xfrm>
            <a:off x="7168267" y="2079712"/>
            <a:ext cx="4508400" cy="1262400"/>
          </a:xfrm>
          <a:prstGeom prst="roundRect">
            <a:avLst>
              <a:gd name="adj" fmla="val 902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304800" tIns="0" rIns="365725" bIns="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226" name="Google Shape;226;p23"/>
          <p:cNvSpPr/>
          <p:nvPr/>
        </p:nvSpPr>
        <p:spPr>
          <a:xfrm>
            <a:off x="7168267" y="3515900"/>
            <a:ext cx="4508400" cy="1262400"/>
          </a:xfrm>
          <a:prstGeom prst="roundRect">
            <a:avLst>
              <a:gd name="adj" fmla="val 902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304800" tIns="0" rIns="365725" bIns="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227" name="Google Shape;227;p23"/>
          <p:cNvSpPr/>
          <p:nvPr/>
        </p:nvSpPr>
        <p:spPr>
          <a:xfrm>
            <a:off x="7168267" y="4952075"/>
            <a:ext cx="4508400" cy="1262400"/>
          </a:xfrm>
          <a:prstGeom prst="roundRect">
            <a:avLst>
              <a:gd name="adj" fmla="val 902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304800" tIns="0" rIns="365725" bIns="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228" name="Google Shape;228;p23"/>
          <p:cNvSpPr txBox="1">
            <a:spLocks noGrp="1"/>
          </p:cNvSpPr>
          <p:nvPr>
            <p:ph type="title"/>
          </p:nvPr>
        </p:nvSpPr>
        <p:spPr>
          <a:xfrm>
            <a:off x="546100" y="651425"/>
            <a:ext cx="5333700" cy="11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229" name="Google Shape;229;p23"/>
          <p:cNvSpPr txBox="1">
            <a:spLocks noGrp="1"/>
          </p:cNvSpPr>
          <p:nvPr>
            <p:ph type="subTitle" idx="1"/>
          </p:nvPr>
        </p:nvSpPr>
        <p:spPr>
          <a:xfrm>
            <a:off x="546100" y="1887848"/>
            <a:ext cx="5121900" cy="9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None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30" name="Google Shape;230;p23"/>
          <p:cNvSpPr>
            <a:spLocks noGrp="1"/>
          </p:cNvSpPr>
          <p:nvPr>
            <p:ph type="pic" idx="2"/>
          </p:nvPr>
        </p:nvSpPr>
        <p:spPr>
          <a:xfrm>
            <a:off x="564775" y="3274800"/>
            <a:ext cx="5032500" cy="2842500"/>
          </a:xfrm>
          <a:prstGeom prst="roundRect">
            <a:avLst>
              <a:gd name="adj" fmla="val 3925"/>
            </a:avLst>
          </a:prstGeom>
          <a:noFill/>
          <a:ln>
            <a:noFill/>
          </a:ln>
        </p:spPr>
      </p:sp>
      <p:sp>
        <p:nvSpPr>
          <p:cNvPr id="231" name="Google Shape;231;p23"/>
          <p:cNvSpPr txBox="1">
            <a:spLocks noGrp="1"/>
          </p:cNvSpPr>
          <p:nvPr>
            <p:ph type="body" idx="3"/>
          </p:nvPr>
        </p:nvSpPr>
        <p:spPr>
          <a:xfrm>
            <a:off x="7497975" y="643550"/>
            <a:ext cx="3918600" cy="12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●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○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■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●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○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■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●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○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■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232" name="Google Shape;232;p23"/>
          <p:cNvSpPr txBox="1">
            <a:spLocks noGrp="1"/>
          </p:cNvSpPr>
          <p:nvPr>
            <p:ph type="body" idx="4"/>
          </p:nvPr>
        </p:nvSpPr>
        <p:spPr>
          <a:xfrm>
            <a:off x="7497975" y="2079713"/>
            <a:ext cx="3918600" cy="12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●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○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■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●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○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■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●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○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■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233" name="Google Shape;233;p23"/>
          <p:cNvSpPr txBox="1">
            <a:spLocks noGrp="1"/>
          </p:cNvSpPr>
          <p:nvPr>
            <p:ph type="body" idx="5"/>
          </p:nvPr>
        </p:nvSpPr>
        <p:spPr>
          <a:xfrm>
            <a:off x="7497975" y="3515875"/>
            <a:ext cx="3918600" cy="12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●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○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■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●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○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■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●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○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■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234" name="Google Shape;234;p23"/>
          <p:cNvSpPr txBox="1">
            <a:spLocks noGrp="1"/>
          </p:cNvSpPr>
          <p:nvPr>
            <p:ph type="body" idx="6"/>
          </p:nvPr>
        </p:nvSpPr>
        <p:spPr>
          <a:xfrm>
            <a:off x="7497975" y="4952025"/>
            <a:ext cx="3918600" cy="12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●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○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■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●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○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■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●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○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Medium"/>
              <a:buChar char="■"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8 Text/Image layout 04">
  <p:cSld name="CUSTOM_8_1_1_1_1_1_1_1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4"/>
          <p:cNvSpPr/>
          <p:nvPr/>
        </p:nvSpPr>
        <p:spPr>
          <a:xfrm>
            <a:off x="6549125" y="1320825"/>
            <a:ext cx="5023500" cy="1113600"/>
          </a:xfrm>
          <a:prstGeom prst="roundRect">
            <a:avLst>
              <a:gd name="adj" fmla="val 9961"/>
            </a:avLst>
          </a:prstGeom>
          <a:solidFill>
            <a:srgbClr val="313338">
              <a:alpha val="70250"/>
            </a:srgbClr>
          </a:solidFill>
          <a:ln>
            <a:noFill/>
          </a:ln>
        </p:spPr>
        <p:txBody>
          <a:bodyPr spcFirstLastPara="1" wrap="square" lIns="243825" tIns="0" rIns="243825" bIns="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238" name="Google Shape;238;p24"/>
          <p:cNvSpPr/>
          <p:nvPr/>
        </p:nvSpPr>
        <p:spPr>
          <a:xfrm>
            <a:off x="6549125" y="2531050"/>
            <a:ext cx="5023500" cy="1113600"/>
          </a:xfrm>
          <a:prstGeom prst="roundRect">
            <a:avLst>
              <a:gd name="adj" fmla="val 9961"/>
            </a:avLst>
          </a:prstGeom>
          <a:solidFill>
            <a:srgbClr val="313338">
              <a:alpha val="70250"/>
            </a:srgbClr>
          </a:solidFill>
          <a:ln>
            <a:noFill/>
          </a:ln>
        </p:spPr>
        <p:txBody>
          <a:bodyPr spcFirstLastPara="1" wrap="square" lIns="243825" tIns="0" rIns="243825" bIns="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239" name="Google Shape;239;p24"/>
          <p:cNvSpPr/>
          <p:nvPr/>
        </p:nvSpPr>
        <p:spPr>
          <a:xfrm>
            <a:off x="6549125" y="3741275"/>
            <a:ext cx="5023500" cy="1113600"/>
          </a:xfrm>
          <a:prstGeom prst="roundRect">
            <a:avLst>
              <a:gd name="adj" fmla="val 9961"/>
            </a:avLst>
          </a:prstGeom>
          <a:solidFill>
            <a:srgbClr val="313338">
              <a:alpha val="70250"/>
            </a:srgbClr>
          </a:solidFill>
          <a:ln>
            <a:noFill/>
          </a:ln>
        </p:spPr>
        <p:txBody>
          <a:bodyPr spcFirstLastPara="1" wrap="square" lIns="243825" tIns="0" rIns="243825" bIns="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240" name="Google Shape;240;p24"/>
          <p:cNvSpPr/>
          <p:nvPr/>
        </p:nvSpPr>
        <p:spPr>
          <a:xfrm>
            <a:off x="6549125" y="4951500"/>
            <a:ext cx="5023500" cy="1113600"/>
          </a:xfrm>
          <a:prstGeom prst="roundRect">
            <a:avLst>
              <a:gd name="adj" fmla="val 9961"/>
            </a:avLst>
          </a:prstGeom>
          <a:solidFill>
            <a:srgbClr val="313338">
              <a:alpha val="70250"/>
            </a:srgbClr>
          </a:solidFill>
          <a:ln>
            <a:noFill/>
          </a:ln>
        </p:spPr>
        <p:txBody>
          <a:bodyPr spcFirstLastPara="1" wrap="square" lIns="243825" tIns="0" rIns="243825" bIns="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241" name="Google Shape;241;p24"/>
          <p:cNvSpPr txBox="1">
            <a:spLocks noGrp="1"/>
          </p:cNvSpPr>
          <p:nvPr>
            <p:ph type="title"/>
          </p:nvPr>
        </p:nvSpPr>
        <p:spPr>
          <a:xfrm>
            <a:off x="546100" y="651425"/>
            <a:ext cx="5333700" cy="11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242" name="Google Shape;242;p24"/>
          <p:cNvSpPr txBox="1">
            <a:spLocks noGrp="1"/>
          </p:cNvSpPr>
          <p:nvPr>
            <p:ph type="subTitle" idx="1"/>
          </p:nvPr>
        </p:nvSpPr>
        <p:spPr>
          <a:xfrm>
            <a:off x="546100" y="1887849"/>
            <a:ext cx="51219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None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43" name="Google Shape;243;p24"/>
          <p:cNvSpPr>
            <a:spLocks noGrp="1"/>
          </p:cNvSpPr>
          <p:nvPr>
            <p:ph type="pic" idx="2"/>
          </p:nvPr>
        </p:nvSpPr>
        <p:spPr>
          <a:xfrm>
            <a:off x="0" y="4428300"/>
            <a:ext cx="1734600" cy="1868400"/>
          </a:xfrm>
          <a:prstGeom prst="roundRect">
            <a:avLst>
              <a:gd name="adj" fmla="val 6372"/>
            </a:avLst>
          </a:prstGeom>
          <a:noFill/>
          <a:ln>
            <a:noFill/>
          </a:ln>
        </p:spPr>
      </p:sp>
      <p:sp>
        <p:nvSpPr>
          <p:cNvPr id="244" name="Google Shape;244;p24"/>
          <p:cNvSpPr>
            <a:spLocks noGrp="1"/>
          </p:cNvSpPr>
          <p:nvPr>
            <p:ph type="pic" idx="3"/>
          </p:nvPr>
        </p:nvSpPr>
        <p:spPr>
          <a:xfrm>
            <a:off x="1038775" y="2789675"/>
            <a:ext cx="4750200" cy="2817900"/>
          </a:xfrm>
          <a:prstGeom prst="roundRect">
            <a:avLst>
              <a:gd name="adj" fmla="val 4039"/>
            </a:avLst>
          </a:prstGeom>
          <a:noFill/>
          <a:ln>
            <a:noFill/>
          </a:ln>
        </p:spPr>
      </p:sp>
      <p:sp>
        <p:nvSpPr>
          <p:cNvPr id="245" name="Google Shape;245;p24"/>
          <p:cNvSpPr txBox="1">
            <a:spLocks noGrp="1"/>
          </p:cNvSpPr>
          <p:nvPr>
            <p:ph type="body" idx="4"/>
          </p:nvPr>
        </p:nvSpPr>
        <p:spPr>
          <a:xfrm>
            <a:off x="6832350" y="1320825"/>
            <a:ext cx="4443000" cy="11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246" name="Google Shape;246;p24"/>
          <p:cNvSpPr txBox="1">
            <a:spLocks noGrp="1"/>
          </p:cNvSpPr>
          <p:nvPr>
            <p:ph type="body" idx="5"/>
          </p:nvPr>
        </p:nvSpPr>
        <p:spPr>
          <a:xfrm>
            <a:off x="6832350" y="2531050"/>
            <a:ext cx="4443000" cy="11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247" name="Google Shape;247;p24"/>
          <p:cNvSpPr txBox="1">
            <a:spLocks noGrp="1"/>
          </p:cNvSpPr>
          <p:nvPr>
            <p:ph type="body" idx="6"/>
          </p:nvPr>
        </p:nvSpPr>
        <p:spPr>
          <a:xfrm>
            <a:off x="6832350" y="3741275"/>
            <a:ext cx="4443000" cy="11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248" name="Google Shape;248;p24"/>
          <p:cNvSpPr txBox="1">
            <a:spLocks noGrp="1"/>
          </p:cNvSpPr>
          <p:nvPr>
            <p:ph type="body" idx="7"/>
          </p:nvPr>
        </p:nvSpPr>
        <p:spPr>
          <a:xfrm>
            <a:off x="6832350" y="4951500"/>
            <a:ext cx="4443000" cy="11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8 Text/Image layout 05">
  <p:cSld name="CUSTOM_8_1_1_1_1_1_1_1_1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25"/>
          <p:cNvSpPr/>
          <p:nvPr/>
        </p:nvSpPr>
        <p:spPr>
          <a:xfrm>
            <a:off x="6192967" y="2076942"/>
            <a:ext cx="5493300" cy="546000"/>
          </a:xfrm>
          <a:prstGeom prst="round2SameRect">
            <a:avLst>
              <a:gd name="adj1" fmla="val 20534"/>
              <a:gd name="adj2" fmla="val 0"/>
            </a:avLst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43825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252" name="Google Shape;252;p25"/>
          <p:cNvSpPr/>
          <p:nvPr/>
        </p:nvSpPr>
        <p:spPr>
          <a:xfrm>
            <a:off x="504675" y="2622950"/>
            <a:ext cx="5493300" cy="35265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253" name="Google Shape;253;p25"/>
          <p:cNvSpPr/>
          <p:nvPr/>
        </p:nvSpPr>
        <p:spPr>
          <a:xfrm>
            <a:off x="504667" y="2076942"/>
            <a:ext cx="5493300" cy="546000"/>
          </a:xfrm>
          <a:prstGeom prst="round2SameRect">
            <a:avLst>
              <a:gd name="adj1" fmla="val 20534"/>
              <a:gd name="adj2" fmla="val 0"/>
            </a:avLst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43825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254" name="Google Shape;254;p25"/>
          <p:cNvSpPr txBox="1">
            <a:spLocks noGrp="1"/>
          </p:cNvSpPr>
          <p:nvPr>
            <p:ph type="title"/>
          </p:nvPr>
        </p:nvSpPr>
        <p:spPr>
          <a:xfrm>
            <a:off x="501375" y="651425"/>
            <a:ext cx="111882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255" name="Google Shape;255;p25"/>
          <p:cNvSpPr txBox="1">
            <a:spLocks noGrp="1"/>
          </p:cNvSpPr>
          <p:nvPr>
            <p:ph type="subTitle" idx="1"/>
          </p:nvPr>
        </p:nvSpPr>
        <p:spPr>
          <a:xfrm>
            <a:off x="501400" y="1343225"/>
            <a:ext cx="111882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None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56" name="Google Shape;256;p25"/>
          <p:cNvSpPr txBox="1">
            <a:spLocks noGrp="1"/>
          </p:cNvSpPr>
          <p:nvPr>
            <p:ph type="body" idx="2"/>
          </p:nvPr>
        </p:nvSpPr>
        <p:spPr>
          <a:xfrm>
            <a:off x="809475" y="2927750"/>
            <a:ext cx="4872000" cy="26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845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257" name="Google Shape;257;p25"/>
          <p:cNvSpPr txBox="1">
            <a:spLocks noGrp="1"/>
          </p:cNvSpPr>
          <p:nvPr>
            <p:ph type="subTitle" idx="3"/>
          </p:nvPr>
        </p:nvSpPr>
        <p:spPr>
          <a:xfrm>
            <a:off x="777006" y="2220675"/>
            <a:ext cx="49548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 SemiBold"/>
              <a:buNone/>
              <a:defRPr sz="1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58" name="Google Shape;258;p25"/>
          <p:cNvSpPr/>
          <p:nvPr/>
        </p:nvSpPr>
        <p:spPr>
          <a:xfrm>
            <a:off x="6192975" y="2622950"/>
            <a:ext cx="5493300" cy="35265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259" name="Google Shape;259;p25"/>
          <p:cNvSpPr txBox="1">
            <a:spLocks noGrp="1"/>
          </p:cNvSpPr>
          <p:nvPr>
            <p:ph type="body" idx="4"/>
          </p:nvPr>
        </p:nvSpPr>
        <p:spPr>
          <a:xfrm>
            <a:off x="6497775" y="2927750"/>
            <a:ext cx="4872000" cy="26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845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260" name="Google Shape;260;p25"/>
          <p:cNvSpPr txBox="1">
            <a:spLocks noGrp="1"/>
          </p:cNvSpPr>
          <p:nvPr>
            <p:ph type="subTitle" idx="5"/>
          </p:nvPr>
        </p:nvSpPr>
        <p:spPr>
          <a:xfrm>
            <a:off x="6465306" y="2220675"/>
            <a:ext cx="49548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 SemiBold"/>
              <a:buNone/>
              <a:defRPr sz="1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8 Text/Image layout 06">
  <p:cSld name="CUSTOM_8_1_1_1_1_1_1_1_1_1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26"/>
          <p:cNvSpPr/>
          <p:nvPr/>
        </p:nvSpPr>
        <p:spPr>
          <a:xfrm>
            <a:off x="4270550" y="2622949"/>
            <a:ext cx="3646500" cy="35265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264" name="Google Shape;264;p26"/>
          <p:cNvSpPr/>
          <p:nvPr/>
        </p:nvSpPr>
        <p:spPr>
          <a:xfrm>
            <a:off x="8040250" y="2622949"/>
            <a:ext cx="3646500" cy="35265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265" name="Google Shape;265;p26"/>
          <p:cNvSpPr/>
          <p:nvPr/>
        </p:nvSpPr>
        <p:spPr>
          <a:xfrm>
            <a:off x="8040250" y="2076950"/>
            <a:ext cx="3646500" cy="546000"/>
          </a:xfrm>
          <a:prstGeom prst="round2SameRect">
            <a:avLst>
              <a:gd name="adj1" fmla="val 20176"/>
              <a:gd name="adj2" fmla="val 0"/>
            </a:avLst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43825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266" name="Google Shape;266;p26"/>
          <p:cNvSpPr/>
          <p:nvPr/>
        </p:nvSpPr>
        <p:spPr>
          <a:xfrm>
            <a:off x="4270550" y="2076950"/>
            <a:ext cx="3646500" cy="546000"/>
          </a:xfrm>
          <a:prstGeom prst="round2SameRect">
            <a:avLst>
              <a:gd name="adj1" fmla="val 20176"/>
              <a:gd name="adj2" fmla="val 0"/>
            </a:avLst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43825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267" name="Google Shape;267;p26"/>
          <p:cNvSpPr txBox="1">
            <a:spLocks noGrp="1"/>
          </p:cNvSpPr>
          <p:nvPr>
            <p:ph type="title"/>
          </p:nvPr>
        </p:nvSpPr>
        <p:spPr>
          <a:xfrm>
            <a:off x="501375" y="651425"/>
            <a:ext cx="111882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268" name="Google Shape;268;p26"/>
          <p:cNvSpPr txBox="1">
            <a:spLocks noGrp="1"/>
          </p:cNvSpPr>
          <p:nvPr>
            <p:ph type="subTitle" idx="1"/>
          </p:nvPr>
        </p:nvSpPr>
        <p:spPr>
          <a:xfrm>
            <a:off x="501400" y="1343225"/>
            <a:ext cx="111882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None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69" name="Google Shape;269;p26"/>
          <p:cNvSpPr/>
          <p:nvPr/>
        </p:nvSpPr>
        <p:spPr>
          <a:xfrm>
            <a:off x="500863" y="2622949"/>
            <a:ext cx="3646500" cy="35265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270" name="Google Shape;270;p26"/>
          <p:cNvSpPr/>
          <p:nvPr/>
        </p:nvSpPr>
        <p:spPr>
          <a:xfrm>
            <a:off x="500860" y="2076950"/>
            <a:ext cx="3646500" cy="546000"/>
          </a:xfrm>
          <a:prstGeom prst="round2SameRect">
            <a:avLst>
              <a:gd name="adj1" fmla="val 20176"/>
              <a:gd name="adj2" fmla="val 0"/>
            </a:avLst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43825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271" name="Google Shape;271;p26"/>
          <p:cNvSpPr txBox="1">
            <a:spLocks noGrp="1"/>
          </p:cNvSpPr>
          <p:nvPr>
            <p:ph type="body" idx="2"/>
          </p:nvPr>
        </p:nvSpPr>
        <p:spPr>
          <a:xfrm>
            <a:off x="707113" y="2909149"/>
            <a:ext cx="3234000" cy="30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845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272" name="Google Shape;272;p26"/>
          <p:cNvSpPr txBox="1">
            <a:spLocks noGrp="1"/>
          </p:cNvSpPr>
          <p:nvPr>
            <p:ph type="subTitle" idx="3"/>
          </p:nvPr>
        </p:nvSpPr>
        <p:spPr>
          <a:xfrm>
            <a:off x="504188" y="2220675"/>
            <a:ext cx="36465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 SemiBold"/>
              <a:buNone/>
              <a:defRPr sz="1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73" name="Google Shape;273;p26"/>
          <p:cNvSpPr txBox="1">
            <a:spLocks noGrp="1"/>
          </p:cNvSpPr>
          <p:nvPr>
            <p:ph type="body" idx="4"/>
          </p:nvPr>
        </p:nvSpPr>
        <p:spPr>
          <a:xfrm>
            <a:off x="4476800" y="2909149"/>
            <a:ext cx="3234000" cy="30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845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274" name="Google Shape;274;p26"/>
          <p:cNvSpPr txBox="1">
            <a:spLocks noGrp="1"/>
          </p:cNvSpPr>
          <p:nvPr>
            <p:ph type="subTitle" idx="5"/>
          </p:nvPr>
        </p:nvSpPr>
        <p:spPr>
          <a:xfrm>
            <a:off x="4273875" y="2220675"/>
            <a:ext cx="36465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 SemiBold"/>
              <a:buNone/>
              <a:defRPr sz="1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75" name="Google Shape;275;p26"/>
          <p:cNvSpPr txBox="1">
            <a:spLocks noGrp="1"/>
          </p:cNvSpPr>
          <p:nvPr>
            <p:ph type="body" idx="6"/>
          </p:nvPr>
        </p:nvSpPr>
        <p:spPr>
          <a:xfrm>
            <a:off x="8246500" y="2909149"/>
            <a:ext cx="3234000" cy="30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845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276" name="Google Shape;276;p26"/>
          <p:cNvSpPr txBox="1">
            <a:spLocks noGrp="1"/>
          </p:cNvSpPr>
          <p:nvPr>
            <p:ph type="subTitle" idx="7"/>
          </p:nvPr>
        </p:nvSpPr>
        <p:spPr>
          <a:xfrm>
            <a:off x="8043575" y="2220675"/>
            <a:ext cx="36465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 SemiBold"/>
              <a:buNone/>
              <a:defRPr sz="1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8 Text/Image layout 07">
  <p:cSld name="CUSTOM_8_1_1_1_1_1_1_1_1_1_1"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27"/>
          <p:cNvSpPr/>
          <p:nvPr/>
        </p:nvSpPr>
        <p:spPr>
          <a:xfrm>
            <a:off x="3332561" y="2076950"/>
            <a:ext cx="2700000" cy="546000"/>
          </a:xfrm>
          <a:prstGeom prst="round2SameRect">
            <a:avLst>
              <a:gd name="adj1" fmla="val 19991"/>
              <a:gd name="adj2" fmla="val 0"/>
            </a:avLst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43825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280" name="Google Shape;280;p27"/>
          <p:cNvSpPr/>
          <p:nvPr/>
        </p:nvSpPr>
        <p:spPr>
          <a:xfrm>
            <a:off x="6157120" y="2076950"/>
            <a:ext cx="2700000" cy="546000"/>
          </a:xfrm>
          <a:prstGeom prst="round2SameRect">
            <a:avLst>
              <a:gd name="adj1" fmla="val 19991"/>
              <a:gd name="adj2" fmla="val 0"/>
            </a:avLst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43825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281" name="Google Shape;281;p27"/>
          <p:cNvSpPr/>
          <p:nvPr/>
        </p:nvSpPr>
        <p:spPr>
          <a:xfrm>
            <a:off x="8981680" y="2076950"/>
            <a:ext cx="2700000" cy="546000"/>
          </a:xfrm>
          <a:prstGeom prst="round2SameRect">
            <a:avLst>
              <a:gd name="adj1" fmla="val 19991"/>
              <a:gd name="adj2" fmla="val 0"/>
            </a:avLst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43825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282" name="Google Shape;282;p27"/>
          <p:cNvSpPr txBox="1">
            <a:spLocks noGrp="1"/>
          </p:cNvSpPr>
          <p:nvPr>
            <p:ph type="title"/>
          </p:nvPr>
        </p:nvSpPr>
        <p:spPr>
          <a:xfrm>
            <a:off x="501375" y="651425"/>
            <a:ext cx="111882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283" name="Google Shape;283;p27"/>
          <p:cNvSpPr txBox="1">
            <a:spLocks noGrp="1"/>
          </p:cNvSpPr>
          <p:nvPr>
            <p:ph type="subTitle" idx="1"/>
          </p:nvPr>
        </p:nvSpPr>
        <p:spPr>
          <a:xfrm>
            <a:off x="501400" y="1343225"/>
            <a:ext cx="111882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None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84" name="Google Shape;284;p27"/>
          <p:cNvSpPr/>
          <p:nvPr/>
        </p:nvSpPr>
        <p:spPr>
          <a:xfrm>
            <a:off x="508002" y="2622949"/>
            <a:ext cx="2700000" cy="35265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285" name="Google Shape;285;p27"/>
          <p:cNvSpPr/>
          <p:nvPr/>
        </p:nvSpPr>
        <p:spPr>
          <a:xfrm>
            <a:off x="508000" y="2076950"/>
            <a:ext cx="2700000" cy="546000"/>
          </a:xfrm>
          <a:prstGeom prst="round2SameRect">
            <a:avLst>
              <a:gd name="adj1" fmla="val 19991"/>
              <a:gd name="adj2" fmla="val 0"/>
            </a:avLst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43825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286" name="Google Shape;286;p27"/>
          <p:cNvSpPr txBox="1">
            <a:spLocks noGrp="1"/>
          </p:cNvSpPr>
          <p:nvPr>
            <p:ph type="body" idx="2"/>
          </p:nvPr>
        </p:nvSpPr>
        <p:spPr>
          <a:xfrm>
            <a:off x="660700" y="2909150"/>
            <a:ext cx="2334300" cy="30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845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287" name="Google Shape;287;p27"/>
          <p:cNvSpPr txBox="1">
            <a:spLocks noGrp="1"/>
          </p:cNvSpPr>
          <p:nvPr>
            <p:ph type="subTitle" idx="3"/>
          </p:nvPr>
        </p:nvSpPr>
        <p:spPr>
          <a:xfrm>
            <a:off x="510464" y="2220675"/>
            <a:ext cx="27000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 SemiBold"/>
              <a:buNone/>
              <a:defRPr sz="1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88" name="Google Shape;288;p27"/>
          <p:cNvSpPr/>
          <p:nvPr/>
        </p:nvSpPr>
        <p:spPr>
          <a:xfrm>
            <a:off x="3332561" y="2622949"/>
            <a:ext cx="2700000" cy="35265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289" name="Google Shape;289;p27"/>
          <p:cNvSpPr txBox="1">
            <a:spLocks noGrp="1"/>
          </p:cNvSpPr>
          <p:nvPr>
            <p:ph type="body" idx="4"/>
          </p:nvPr>
        </p:nvSpPr>
        <p:spPr>
          <a:xfrm>
            <a:off x="3485275" y="2909150"/>
            <a:ext cx="2334300" cy="30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845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290" name="Google Shape;290;p27"/>
          <p:cNvSpPr txBox="1">
            <a:spLocks noGrp="1"/>
          </p:cNvSpPr>
          <p:nvPr>
            <p:ph type="subTitle" idx="5"/>
          </p:nvPr>
        </p:nvSpPr>
        <p:spPr>
          <a:xfrm>
            <a:off x="3335023" y="2220675"/>
            <a:ext cx="27000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 SemiBold"/>
              <a:buNone/>
              <a:defRPr sz="1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91" name="Google Shape;291;p27"/>
          <p:cNvSpPr/>
          <p:nvPr/>
        </p:nvSpPr>
        <p:spPr>
          <a:xfrm>
            <a:off x="6157120" y="2622949"/>
            <a:ext cx="2700000" cy="35265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292" name="Google Shape;292;p27"/>
          <p:cNvSpPr txBox="1">
            <a:spLocks noGrp="1"/>
          </p:cNvSpPr>
          <p:nvPr>
            <p:ph type="body" idx="6"/>
          </p:nvPr>
        </p:nvSpPr>
        <p:spPr>
          <a:xfrm>
            <a:off x="6309825" y="2909150"/>
            <a:ext cx="2334300" cy="30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845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293" name="Google Shape;293;p27"/>
          <p:cNvSpPr txBox="1">
            <a:spLocks noGrp="1"/>
          </p:cNvSpPr>
          <p:nvPr>
            <p:ph type="subTitle" idx="7"/>
          </p:nvPr>
        </p:nvSpPr>
        <p:spPr>
          <a:xfrm>
            <a:off x="6159582" y="2220675"/>
            <a:ext cx="27000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 SemiBold"/>
              <a:buNone/>
              <a:defRPr sz="1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94" name="Google Shape;294;p27"/>
          <p:cNvSpPr/>
          <p:nvPr/>
        </p:nvSpPr>
        <p:spPr>
          <a:xfrm>
            <a:off x="8981680" y="2622949"/>
            <a:ext cx="2700000" cy="35265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295" name="Google Shape;295;p27"/>
          <p:cNvSpPr txBox="1">
            <a:spLocks noGrp="1"/>
          </p:cNvSpPr>
          <p:nvPr>
            <p:ph type="body" idx="8"/>
          </p:nvPr>
        </p:nvSpPr>
        <p:spPr>
          <a:xfrm>
            <a:off x="9134400" y="2909150"/>
            <a:ext cx="2334300" cy="30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845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296" name="Google Shape;296;p27"/>
          <p:cNvSpPr txBox="1">
            <a:spLocks noGrp="1"/>
          </p:cNvSpPr>
          <p:nvPr>
            <p:ph type="subTitle" idx="9"/>
          </p:nvPr>
        </p:nvSpPr>
        <p:spPr>
          <a:xfrm>
            <a:off x="8984142" y="2220675"/>
            <a:ext cx="27000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 SemiBold"/>
              <a:buNone/>
              <a:defRPr sz="1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8 Text/Image layout 08">
  <p:cSld name="CUSTOM_8_1_1_1_1_1_1_1_1_1_2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28"/>
          <p:cNvSpPr/>
          <p:nvPr/>
        </p:nvSpPr>
        <p:spPr>
          <a:xfrm>
            <a:off x="8040250" y="2076950"/>
            <a:ext cx="3646500" cy="546000"/>
          </a:xfrm>
          <a:prstGeom prst="round2SameRect">
            <a:avLst>
              <a:gd name="adj1" fmla="val 20176"/>
              <a:gd name="adj2" fmla="val 0"/>
            </a:avLst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43825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300" name="Google Shape;300;p28"/>
          <p:cNvSpPr/>
          <p:nvPr/>
        </p:nvSpPr>
        <p:spPr>
          <a:xfrm>
            <a:off x="4270550" y="2076950"/>
            <a:ext cx="3646500" cy="546000"/>
          </a:xfrm>
          <a:prstGeom prst="round2SameRect">
            <a:avLst>
              <a:gd name="adj1" fmla="val 20176"/>
              <a:gd name="adj2" fmla="val 0"/>
            </a:avLst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43825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301" name="Google Shape;301;p28"/>
          <p:cNvSpPr/>
          <p:nvPr/>
        </p:nvSpPr>
        <p:spPr>
          <a:xfrm>
            <a:off x="500860" y="2076950"/>
            <a:ext cx="3646500" cy="546000"/>
          </a:xfrm>
          <a:prstGeom prst="round2SameRect">
            <a:avLst>
              <a:gd name="adj1" fmla="val 20176"/>
              <a:gd name="adj2" fmla="val 0"/>
            </a:avLst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43825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302" name="Google Shape;302;p28"/>
          <p:cNvSpPr/>
          <p:nvPr/>
        </p:nvSpPr>
        <p:spPr>
          <a:xfrm>
            <a:off x="500863" y="2622949"/>
            <a:ext cx="3646500" cy="35265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303" name="Google Shape;303;p28"/>
          <p:cNvSpPr/>
          <p:nvPr/>
        </p:nvSpPr>
        <p:spPr>
          <a:xfrm>
            <a:off x="4270550" y="2622949"/>
            <a:ext cx="3646500" cy="35265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304" name="Google Shape;304;p28"/>
          <p:cNvSpPr/>
          <p:nvPr/>
        </p:nvSpPr>
        <p:spPr>
          <a:xfrm>
            <a:off x="8040250" y="2622949"/>
            <a:ext cx="3646500" cy="35265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305" name="Google Shape;305;p28"/>
          <p:cNvSpPr txBox="1">
            <a:spLocks noGrp="1"/>
          </p:cNvSpPr>
          <p:nvPr>
            <p:ph type="subTitle" idx="1"/>
          </p:nvPr>
        </p:nvSpPr>
        <p:spPr>
          <a:xfrm>
            <a:off x="504188" y="2220675"/>
            <a:ext cx="36465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 SemiBold"/>
              <a:buNone/>
              <a:defRPr sz="1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06" name="Google Shape;306;p28"/>
          <p:cNvSpPr txBox="1">
            <a:spLocks noGrp="1"/>
          </p:cNvSpPr>
          <p:nvPr>
            <p:ph type="subTitle" idx="2"/>
          </p:nvPr>
        </p:nvSpPr>
        <p:spPr>
          <a:xfrm>
            <a:off x="4273875" y="2220675"/>
            <a:ext cx="36465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 SemiBold"/>
              <a:buNone/>
              <a:defRPr sz="1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07" name="Google Shape;307;p28"/>
          <p:cNvSpPr txBox="1">
            <a:spLocks noGrp="1"/>
          </p:cNvSpPr>
          <p:nvPr>
            <p:ph type="subTitle" idx="3"/>
          </p:nvPr>
        </p:nvSpPr>
        <p:spPr>
          <a:xfrm>
            <a:off x="8043575" y="2220675"/>
            <a:ext cx="36465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 SemiBold"/>
              <a:buNone/>
              <a:defRPr sz="1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08" name="Google Shape;308;p28"/>
          <p:cNvSpPr/>
          <p:nvPr/>
        </p:nvSpPr>
        <p:spPr>
          <a:xfrm>
            <a:off x="508000" y="6534967"/>
            <a:ext cx="599100" cy="1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28288"/>
              </a:buClr>
              <a:buSzPts val="800"/>
              <a:buFont typeface="Arial"/>
              <a:buNone/>
            </a:pPr>
            <a:r>
              <a:rPr lang="en-US" sz="8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rPr>
              <a:t>Confidential</a:t>
            </a:r>
            <a:endParaRPr sz="800">
              <a:solidFill>
                <a:schemeClr val="accent5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09" name="Google Shape;309;p28"/>
          <p:cNvSpPr txBox="1">
            <a:spLocks noGrp="1"/>
          </p:cNvSpPr>
          <p:nvPr>
            <p:ph type="title"/>
          </p:nvPr>
        </p:nvSpPr>
        <p:spPr>
          <a:xfrm>
            <a:off x="501375" y="651425"/>
            <a:ext cx="111882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310" name="Google Shape;310;p28"/>
          <p:cNvSpPr txBox="1">
            <a:spLocks noGrp="1"/>
          </p:cNvSpPr>
          <p:nvPr>
            <p:ph type="subTitle" idx="4"/>
          </p:nvPr>
        </p:nvSpPr>
        <p:spPr>
          <a:xfrm>
            <a:off x="501400" y="1343225"/>
            <a:ext cx="111882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None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11" name="Google Shape;311;p28"/>
          <p:cNvSpPr txBox="1">
            <a:spLocks noGrp="1"/>
          </p:cNvSpPr>
          <p:nvPr>
            <p:ph type="body" idx="5"/>
          </p:nvPr>
        </p:nvSpPr>
        <p:spPr>
          <a:xfrm>
            <a:off x="707125" y="2909149"/>
            <a:ext cx="3234000" cy="5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845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312" name="Google Shape;312;p28"/>
          <p:cNvSpPr txBox="1">
            <a:spLocks noGrp="1"/>
          </p:cNvSpPr>
          <p:nvPr>
            <p:ph type="body" idx="6"/>
          </p:nvPr>
        </p:nvSpPr>
        <p:spPr>
          <a:xfrm>
            <a:off x="4476808" y="2909149"/>
            <a:ext cx="3234000" cy="5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845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313" name="Google Shape;313;p28"/>
          <p:cNvSpPr txBox="1">
            <a:spLocks noGrp="1"/>
          </p:cNvSpPr>
          <p:nvPr>
            <p:ph type="body" idx="7"/>
          </p:nvPr>
        </p:nvSpPr>
        <p:spPr>
          <a:xfrm>
            <a:off x="8246504" y="2909149"/>
            <a:ext cx="3234000" cy="5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845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314" name="Google Shape;314;p28"/>
          <p:cNvSpPr>
            <a:spLocks noGrp="1"/>
          </p:cNvSpPr>
          <p:nvPr>
            <p:ph type="pic" idx="8"/>
          </p:nvPr>
        </p:nvSpPr>
        <p:spPr>
          <a:xfrm>
            <a:off x="674825" y="3669228"/>
            <a:ext cx="3305700" cy="2259900"/>
          </a:xfrm>
          <a:prstGeom prst="roundRect">
            <a:avLst>
              <a:gd name="adj" fmla="val 5657"/>
            </a:avLst>
          </a:prstGeom>
          <a:noFill/>
          <a:ln>
            <a:noFill/>
          </a:ln>
        </p:spPr>
      </p:sp>
      <p:sp>
        <p:nvSpPr>
          <p:cNvPr id="315" name="Google Shape;315;p28"/>
          <p:cNvSpPr>
            <a:spLocks noGrp="1"/>
          </p:cNvSpPr>
          <p:nvPr>
            <p:ph type="pic" idx="9"/>
          </p:nvPr>
        </p:nvSpPr>
        <p:spPr>
          <a:xfrm>
            <a:off x="4440947" y="3669228"/>
            <a:ext cx="3305700" cy="2259900"/>
          </a:xfrm>
          <a:prstGeom prst="roundRect">
            <a:avLst>
              <a:gd name="adj" fmla="val 5657"/>
            </a:avLst>
          </a:prstGeom>
          <a:noFill/>
          <a:ln>
            <a:noFill/>
          </a:ln>
        </p:spPr>
      </p:sp>
      <p:sp>
        <p:nvSpPr>
          <p:cNvPr id="316" name="Google Shape;316;p28"/>
          <p:cNvSpPr>
            <a:spLocks noGrp="1"/>
          </p:cNvSpPr>
          <p:nvPr>
            <p:ph type="pic" idx="13"/>
          </p:nvPr>
        </p:nvSpPr>
        <p:spPr>
          <a:xfrm>
            <a:off x="8207072" y="3669228"/>
            <a:ext cx="3305700" cy="2259900"/>
          </a:xfrm>
          <a:prstGeom prst="roundRect">
            <a:avLst>
              <a:gd name="adj" fmla="val 5657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8 Text/Image layout 09">
  <p:cSld name="CUSTOM_8_1_1_1_1_1_1_1_1_1_1_1"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p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29"/>
          <p:cNvSpPr/>
          <p:nvPr/>
        </p:nvSpPr>
        <p:spPr>
          <a:xfrm>
            <a:off x="4299775" y="2654075"/>
            <a:ext cx="3592500" cy="2896200"/>
          </a:xfrm>
          <a:prstGeom prst="roundRect">
            <a:avLst>
              <a:gd name="adj" fmla="val 387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320" name="Google Shape;320;p29"/>
          <p:cNvSpPr/>
          <p:nvPr/>
        </p:nvSpPr>
        <p:spPr>
          <a:xfrm>
            <a:off x="8102575" y="2654075"/>
            <a:ext cx="3592500" cy="2896200"/>
          </a:xfrm>
          <a:prstGeom prst="roundRect">
            <a:avLst>
              <a:gd name="adj" fmla="val 387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321" name="Google Shape;321;p29"/>
          <p:cNvSpPr/>
          <p:nvPr/>
        </p:nvSpPr>
        <p:spPr>
          <a:xfrm>
            <a:off x="496975" y="2654075"/>
            <a:ext cx="3592500" cy="2896200"/>
          </a:xfrm>
          <a:prstGeom prst="roundRect">
            <a:avLst>
              <a:gd name="adj" fmla="val 387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322" name="Google Shape;322;p29"/>
          <p:cNvSpPr txBox="1">
            <a:spLocks noGrp="1"/>
          </p:cNvSpPr>
          <p:nvPr>
            <p:ph type="title"/>
          </p:nvPr>
        </p:nvSpPr>
        <p:spPr>
          <a:xfrm>
            <a:off x="501375" y="1117100"/>
            <a:ext cx="111882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323" name="Google Shape;323;p29"/>
          <p:cNvSpPr txBox="1">
            <a:spLocks noGrp="1"/>
          </p:cNvSpPr>
          <p:nvPr>
            <p:ph type="subTitle" idx="1"/>
          </p:nvPr>
        </p:nvSpPr>
        <p:spPr>
          <a:xfrm>
            <a:off x="501400" y="1808900"/>
            <a:ext cx="111882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None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24" name="Google Shape;324;p29"/>
          <p:cNvSpPr txBox="1">
            <a:spLocks noGrp="1"/>
          </p:cNvSpPr>
          <p:nvPr>
            <p:ph type="subTitle" idx="2"/>
          </p:nvPr>
        </p:nvSpPr>
        <p:spPr>
          <a:xfrm>
            <a:off x="872525" y="3057923"/>
            <a:ext cx="28503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Inter"/>
              <a:buNone/>
              <a:defRPr sz="21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25" name="Google Shape;325;p29"/>
          <p:cNvSpPr txBox="1">
            <a:spLocks noGrp="1"/>
          </p:cNvSpPr>
          <p:nvPr>
            <p:ph type="body" idx="3"/>
          </p:nvPr>
        </p:nvSpPr>
        <p:spPr>
          <a:xfrm>
            <a:off x="814450" y="3559748"/>
            <a:ext cx="2957400" cy="15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11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●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31115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○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31115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■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31115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●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31115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○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31115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■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31115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●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31115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○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311150" algn="ctr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300"/>
              <a:buFont typeface="Inter Medium"/>
              <a:buChar char="■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326" name="Google Shape;326;p29"/>
          <p:cNvSpPr txBox="1">
            <a:spLocks noGrp="1"/>
          </p:cNvSpPr>
          <p:nvPr>
            <p:ph type="subTitle" idx="4"/>
          </p:nvPr>
        </p:nvSpPr>
        <p:spPr>
          <a:xfrm>
            <a:off x="4675325" y="3057923"/>
            <a:ext cx="28503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Inter"/>
              <a:buNone/>
              <a:defRPr sz="21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27" name="Google Shape;327;p29"/>
          <p:cNvSpPr txBox="1">
            <a:spLocks noGrp="1"/>
          </p:cNvSpPr>
          <p:nvPr>
            <p:ph type="body" idx="5"/>
          </p:nvPr>
        </p:nvSpPr>
        <p:spPr>
          <a:xfrm>
            <a:off x="4617250" y="3559748"/>
            <a:ext cx="2957400" cy="15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11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●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31115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○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31115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■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31115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●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31115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○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31115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■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31115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●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31115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○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311150" algn="ctr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300"/>
              <a:buFont typeface="Inter Medium"/>
              <a:buChar char="■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328" name="Google Shape;328;p29"/>
          <p:cNvSpPr txBox="1">
            <a:spLocks noGrp="1"/>
          </p:cNvSpPr>
          <p:nvPr>
            <p:ph type="subTitle" idx="6"/>
          </p:nvPr>
        </p:nvSpPr>
        <p:spPr>
          <a:xfrm>
            <a:off x="8478125" y="3057923"/>
            <a:ext cx="28503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Inter"/>
              <a:buNone/>
              <a:defRPr sz="21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29" name="Google Shape;329;p29"/>
          <p:cNvSpPr txBox="1">
            <a:spLocks noGrp="1"/>
          </p:cNvSpPr>
          <p:nvPr>
            <p:ph type="body" idx="7"/>
          </p:nvPr>
        </p:nvSpPr>
        <p:spPr>
          <a:xfrm>
            <a:off x="8420050" y="3559748"/>
            <a:ext cx="2957400" cy="15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11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●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31115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○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31115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■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31115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●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31115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○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31115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■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31115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●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31115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○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311150" algn="ctr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300"/>
              <a:buFont typeface="Inter Medium"/>
              <a:buChar char="■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8 Text/Image layout 9.2">
  <p:cSld name="CUSTOM_8_1_1_1_1_1_1_1_1_1_1_1_2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Google Shape;331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30"/>
          <p:cNvSpPr/>
          <p:nvPr/>
        </p:nvSpPr>
        <p:spPr>
          <a:xfrm>
            <a:off x="6199575" y="2654075"/>
            <a:ext cx="5493300" cy="2896200"/>
          </a:xfrm>
          <a:prstGeom prst="roundRect">
            <a:avLst>
              <a:gd name="adj" fmla="val 382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333" name="Google Shape;333;p30"/>
          <p:cNvSpPr/>
          <p:nvPr/>
        </p:nvSpPr>
        <p:spPr>
          <a:xfrm>
            <a:off x="496975" y="2654075"/>
            <a:ext cx="5493300" cy="2896200"/>
          </a:xfrm>
          <a:prstGeom prst="roundRect">
            <a:avLst>
              <a:gd name="adj" fmla="val 382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334" name="Google Shape;334;p30"/>
          <p:cNvSpPr txBox="1">
            <a:spLocks noGrp="1"/>
          </p:cNvSpPr>
          <p:nvPr>
            <p:ph type="title"/>
          </p:nvPr>
        </p:nvSpPr>
        <p:spPr>
          <a:xfrm>
            <a:off x="501375" y="1117100"/>
            <a:ext cx="111882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335" name="Google Shape;335;p30"/>
          <p:cNvSpPr txBox="1">
            <a:spLocks noGrp="1"/>
          </p:cNvSpPr>
          <p:nvPr>
            <p:ph type="subTitle" idx="1"/>
          </p:nvPr>
        </p:nvSpPr>
        <p:spPr>
          <a:xfrm>
            <a:off x="501400" y="1808900"/>
            <a:ext cx="111882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None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36" name="Google Shape;336;p30"/>
          <p:cNvSpPr txBox="1">
            <a:spLocks noGrp="1"/>
          </p:cNvSpPr>
          <p:nvPr>
            <p:ph type="subTitle" idx="2"/>
          </p:nvPr>
        </p:nvSpPr>
        <p:spPr>
          <a:xfrm>
            <a:off x="1028700" y="3134125"/>
            <a:ext cx="46059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Inter"/>
              <a:buNone/>
              <a:defRPr sz="21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37" name="Google Shape;337;p30"/>
          <p:cNvSpPr txBox="1">
            <a:spLocks noGrp="1"/>
          </p:cNvSpPr>
          <p:nvPr>
            <p:ph type="body" idx="3"/>
          </p:nvPr>
        </p:nvSpPr>
        <p:spPr>
          <a:xfrm>
            <a:off x="1028700" y="3635950"/>
            <a:ext cx="4436400" cy="15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●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○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■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●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○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■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●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○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31115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300"/>
              <a:buFont typeface="Inter Medium"/>
              <a:buChar char="■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338" name="Google Shape;338;p30"/>
          <p:cNvSpPr txBox="1">
            <a:spLocks noGrp="1"/>
          </p:cNvSpPr>
          <p:nvPr>
            <p:ph type="subTitle" idx="4"/>
          </p:nvPr>
        </p:nvSpPr>
        <p:spPr>
          <a:xfrm>
            <a:off x="6728025" y="3134125"/>
            <a:ext cx="46059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Inter"/>
              <a:buNone/>
              <a:defRPr sz="21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39" name="Google Shape;339;p30"/>
          <p:cNvSpPr txBox="1">
            <a:spLocks noGrp="1"/>
          </p:cNvSpPr>
          <p:nvPr>
            <p:ph type="body" idx="5"/>
          </p:nvPr>
        </p:nvSpPr>
        <p:spPr>
          <a:xfrm>
            <a:off x="6728025" y="3635950"/>
            <a:ext cx="4436400" cy="15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●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○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■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●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○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■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●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Char char="○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31115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300"/>
              <a:buFont typeface="Inter Medium"/>
              <a:buChar char="■"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3 Divider/Section Break">
  <p:cSld name="CUSTOM_2_1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4"/>
          <p:cNvSpPr txBox="1">
            <a:spLocks noGrp="1"/>
          </p:cNvSpPr>
          <p:nvPr>
            <p:ph type="title"/>
          </p:nvPr>
        </p:nvSpPr>
        <p:spPr>
          <a:xfrm>
            <a:off x="1569625" y="2409450"/>
            <a:ext cx="9052800" cy="20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Inter SemiBold"/>
              <a:buNone/>
              <a:defRPr sz="6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8 Text/Image layout 10">
  <p:cSld name="CUSTOM_8_1_1_1_1_1_1_1_1_1_1_1_1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31"/>
          <p:cNvSpPr/>
          <p:nvPr/>
        </p:nvSpPr>
        <p:spPr>
          <a:xfrm>
            <a:off x="3338163" y="2654075"/>
            <a:ext cx="2676300" cy="2896200"/>
          </a:xfrm>
          <a:prstGeom prst="roundRect">
            <a:avLst>
              <a:gd name="adj" fmla="val 420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343" name="Google Shape;343;p31"/>
          <p:cNvSpPr/>
          <p:nvPr/>
        </p:nvSpPr>
        <p:spPr>
          <a:xfrm>
            <a:off x="6176600" y="2654075"/>
            <a:ext cx="2676300" cy="2896200"/>
          </a:xfrm>
          <a:prstGeom prst="roundRect">
            <a:avLst>
              <a:gd name="adj" fmla="val 420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344" name="Google Shape;344;p31"/>
          <p:cNvSpPr/>
          <p:nvPr/>
        </p:nvSpPr>
        <p:spPr>
          <a:xfrm>
            <a:off x="9015025" y="2654075"/>
            <a:ext cx="2676300" cy="2896200"/>
          </a:xfrm>
          <a:prstGeom prst="roundRect">
            <a:avLst>
              <a:gd name="adj" fmla="val 420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345" name="Google Shape;345;p31"/>
          <p:cNvSpPr/>
          <p:nvPr/>
        </p:nvSpPr>
        <p:spPr>
          <a:xfrm>
            <a:off x="500650" y="2654075"/>
            <a:ext cx="2676300" cy="2896200"/>
          </a:xfrm>
          <a:prstGeom prst="roundRect">
            <a:avLst>
              <a:gd name="adj" fmla="val 420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346" name="Google Shape;346;p31"/>
          <p:cNvSpPr txBox="1">
            <a:spLocks noGrp="1"/>
          </p:cNvSpPr>
          <p:nvPr>
            <p:ph type="subTitle" idx="1"/>
          </p:nvPr>
        </p:nvSpPr>
        <p:spPr>
          <a:xfrm>
            <a:off x="780423" y="3057923"/>
            <a:ext cx="21234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"/>
              <a:buNone/>
              <a:defRPr sz="18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47" name="Google Shape;347;p31"/>
          <p:cNvSpPr txBox="1">
            <a:spLocks noGrp="1"/>
          </p:cNvSpPr>
          <p:nvPr>
            <p:ph type="body" idx="2"/>
          </p:nvPr>
        </p:nvSpPr>
        <p:spPr>
          <a:xfrm>
            <a:off x="843550" y="3448272"/>
            <a:ext cx="1990500" cy="15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Medium"/>
              <a:buChar char="●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30480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Medium"/>
              <a:buChar char="○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30480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Medium"/>
              <a:buChar char="■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30480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Medium"/>
              <a:buChar char="●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30480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Medium"/>
              <a:buChar char="○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30480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Medium"/>
              <a:buChar char="■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30480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Medium"/>
              <a:buChar char="●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30480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Medium"/>
              <a:buChar char="○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304800" algn="ctr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200"/>
              <a:buFont typeface="Inter Medium"/>
              <a:buChar char="■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348" name="Google Shape;348;p31"/>
          <p:cNvSpPr txBox="1">
            <a:spLocks noGrp="1"/>
          </p:cNvSpPr>
          <p:nvPr>
            <p:ph type="subTitle" idx="3"/>
          </p:nvPr>
        </p:nvSpPr>
        <p:spPr>
          <a:xfrm>
            <a:off x="3616073" y="3057923"/>
            <a:ext cx="21234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"/>
              <a:buNone/>
              <a:defRPr sz="18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49" name="Google Shape;349;p31"/>
          <p:cNvSpPr txBox="1">
            <a:spLocks noGrp="1"/>
          </p:cNvSpPr>
          <p:nvPr>
            <p:ph type="subTitle" idx="4"/>
          </p:nvPr>
        </p:nvSpPr>
        <p:spPr>
          <a:xfrm>
            <a:off x="6455435" y="3057923"/>
            <a:ext cx="21234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"/>
              <a:buNone/>
              <a:defRPr sz="18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50" name="Google Shape;350;p31"/>
          <p:cNvSpPr txBox="1">
            <a:spLocks noGrp="1"/>
          </p:cNvSpPr>
          <p:nvPr>
            <p:ph type="subTitle" idx="5"/>
          </p:nvPr>
        </p:nvSpPr>
        <p:spPr>
          <a:xfrm>
            <a:off x="9294810" y="3057923"/>
            <a:ext cx="21234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"/>
              <a:buNone/>
              <a:defRPr sz="18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51" name="Google Shape;351;p31"/>
          <p:cNvSpPr txBox="1">
            <a:spLocks noGrp="1"/>
          </p:cNvSpPr>
          <p:nvPr>
            <p:ph type="title"/>
          </p:nvPr>
        </p:nvSpPr>
        <p:spPr>
          <a:xfrm>
            <a:off x="501375" y="1117100"/>
            <a:ext cx="111882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352" name="Google Shape;352;p31"/>
          <p:cNvSpPr txBox="1">
            <a:spLocks noGrp="1"/>
          </p:cNvSpPr>
          <p:nvPr>
            <p:ph type="subTitle" idx="6"/>
          </p:nvPr>
        </p:nvSpPr>
        <p:spPr>
          <a:xfrm>
            <a:off x="501400" y="1808900"/>
            <a:ext cx="111882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None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53" name="Google Shape;353;p31"/>
          <p:cNvSpPr txBox="1">
            <a:spLocks noGrp="1"/>
          </p:cNvSpPr>
          <p:nvPr>
            <p:ph type="body" idx="7"/>
          </p:nvPr>
        </p:nvSpPr>
        <p:spPr>
          <a:xfrm>
            <a:off x="3681062" y="3448272"/>
            <a:ext cx="1990500" cy="15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Medium"/>
              <a:buChar char="●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30480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Medium"/>
              <a:buChar char="○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30480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Medium"/>
              <a:buChar char="■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30480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Medium"/>
              <a:buChar char="●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30480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Medium"/>
              <a:buChar char="○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30480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Medium"/>
              <a:buChar char="■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30480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Medium"/>
              <a:buChar char="●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30480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Medium"/>
              <a:buChar char="○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304800" algn="ctr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200"/>
              <a:buFont typeface="Inter Medium"/>
              <a:buChar char="■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354" name="Google Shape;354;p31"/>
          <p:cNvSpPr txBox="1">
            <a:spLocks noGrp="1"/>
          </p:cNvSpPr>
          <p:nvPr>
            <p:ph type="body" idx="8"/>
          </p:nvPr>
        </p:nvSpPr>
        <p:spPr>
          <a:xfrm>
            <a:off x="6518587" y="3448272"/>
            <a:ext cx="1990500" cy="15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Medium"/>
              <a:buChar char="●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30480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Medium"/>
              <a:buChar char="○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30480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Medium"/>
              <a:buChar char="■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30480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Medium"/>
              <a:buChar char="●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30480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Medium"/>
              <a:buChar char="○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30480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Medium"/>
              <a:buChar char="■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30480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Medium"/>
              <a:buChar char="●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30480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Medium"/>
              <a:buChar char="○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304800" algn="ctr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200"/>
              <a:buFont typeface="Inter Medium"/>
              <a:buChar char="■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355" name="Google Shape;355;p31"/>
          <p:cNvSpPr txBox="1">
            <a:spLocks noGrp="1"/>
          </p:cNvSpPr>
          <p:nvPr>
            <p:ph type="body" idx="9"/>
          </p:nvPr>
        </p:nvSpPr>
        <p:spPr>
          <a:xfrm>
            <a:off x="9356112" y="3448272"/>
            <a:ext cx="1990500" cy="15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Medium"/>
              <a:buChar char="●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30480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Medium"/>
              <a:buChar char="○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30480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Medium"/>
              <a:buChar char="■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30480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Medium"/>
              <a:buChar char="●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30480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Medium"/>
              <a:buChar char="○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30480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Medium"/>
              <a:buChar char="■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30480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Medium"/>
              <a:buChar char="●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30480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Medium"/>
              <a:buChar char="○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304800" algn="ctr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200"/>
              <a:buFont typeface="Inter Medium"/>
              <a:buChar char="■"/>
              <a:defRPr sz="12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8 Text/Image layout 11">
  <p:cSld name="CUSTOM_8_1_1_1_1_1_1_1_1_1_1_1_1_1_2_1_1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Google Shape;357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32"/>
          <p:cNvSpPr>
            <a:spLocks noGrp="1"/>
          </p:cNvSpPr>
          <p:nvPr>
            <p:ph type="pic" idx="2"/>
          </p:nvPr>
        </p:nvSpPr>
        <p:spPr>
          <a:xfrm>
            <a:off x="508075" y="2166525"/>
            <a:ext cx="3608100" cy="4079700"/>
          </a:xfrm>
          <a:prstGeom prst="roundRect">
            <a:avLst>
              <a:gd name="adj" fmla="val 2589"/>
            </a:avLst>
          </a:prstGeom>
          <a:noFill/>
          <a:ln>
            <a:noFill/>
          </a:ln>
        </p:spPr>
      </p:sp>
      <p:sp>
        <p:nvSpPr>
          <p:cNvPr id="359" name="Google Shape;359;p32"/>
          <p:cNvSpPr>
            <a:spLocks noGrp="1"/>
          </p:cNvSpPr>
          <p:nvPr>
            <p:ph type="pic" idx="3"/>
          </p:nvPr>
        </p:nvSpPr>
        <p:spPr>
          <a:xfrm>
            <a:off x="4291988" y="2166525"/>
            <a:ext cx="3608100" cy="4079700"/>
          </a:xfrm>
          <a:prstGeom prst="roundRect">
            <a:avLst>
              <a:gd name="adj" fmla="val 2589"/>
            </a:avLst>
          </a:prstGeom>
          <a:noFill/>
          <a:ln>
            <a:noFill/>
          </a:ln>
        </p:spPr>
      </p:sp>
      <p:sp>
        <p:nvSpPr>
          <p:cNvPr id="360" name="Google Shape;360;p32"/>
          <p:cNvSpPr>
            <a:spLocks noGrp="1"/>
          </p:cNvSpPr>
          <p:nvPr>
            <p:ph type="pic" idx="4"/>
          </p:nvPr>
        </p:nvSpPr>
        <p:spPr>
          <a:xfrm>
            <a:off x="8075938" y="2166525"/>
            <a:ext cx="3608100" cy="4079700"/>
          </a:xfrm>
          <a:prstGeom prst="roundRect">
            <a:avLst>
              <a:gd name="adj" fmla="val 2589"/>
            </a:avLst>
          </a:prstGeom>
          <a:noFill/>
          <a:ln>
            <a:noFill/>
          </a:ln>
        </p:spPr>
      </p:sp>
      <p:sp>
        <p:nvSpPr>
          <p:cNvPr id="361" name="Google Shape;361;p32"/>
          <p:cNvSpPr txBox="1">
            <a:spLocks noGrp="1"/>
          </p:cNvSpPr>
          <p:nvPr>
            <p:ph type="title"/>
          </p:nvPr>
        </p:nvSpPr>
        <p:spPr>
          <a:xfrm>
            <a:off x="501375" y="698486"/>
            <a:ext cx="111882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362" name="Google Shape;362;p32"/>
          <p:cNvSpPr txBox="1">
            <a:spLocks noGrp="1"/>
          </p:cNvSpPr>
          <p:nvPr>
            <p:ph type="subTitle" idx="1"/>
          </p:nvPr>
        </p:nvSpPr>
        <p:spPr>
          <a:xfrm>
            <a:off x="501400" y="1390286"/>
            <a:ext cx="111882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None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63" name="Google Shape;363;p32"/>
          <p:cNvSpPr txBox="1">
            <a:spLocks noGrp="1"/>
          </p:cNvSpPr>
          <p:nvPr>
            <p:ph type="subTitle" idx="5"/>
          </p:nvPr>
        </p:nvSpPr>
        <p:spPr>
          <a:xfrm>
            <a:off x="487950" y="5166975"/>
            <a:ext cx="3648300" cy="1096200"/>
          </a:xfrm>
          <a:prstGeom prst="rect">
            <a:avLst/>
          </a:prstGeom>
          <a:solidFill>
            <a:srgbClr val="131416">
              <a:alpha val="80000"/>
            </a:srgbClr>
          </a:solidFill>
          <a:ln>
            <a:noFill/>
          </a:ln>
        </p:spPr>
        <p:txBody>
          <a:bodyPr spcFirstLastPara="1" wrap="square" lIns="274300" tIns="0" rIns="274300" bIns="0" anchor="ctr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Inter SemiBold"/>
              <a:buNone/>
              <a:defRPr sz="19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64" name="Google Shape;364;p32"/>
          <p:cNvSpPr txBox="1">
            <a:spLocks noGrp="1"/>
          </p:cNvSpPr>
          <p:nvPr>
            <p:ph type="subTitle" idx="6"/>
          </p:nvPr>
        </p:nvSpPr>
        <p:spPr>
          <a:xfrm>
            <a:off x="4271888" y="5166975"/>
            <a:ext cx="3648300" cy="1096200"/>
          </a:xfrm>
          <a:prstGeom prst="rect">
            <a:avLst/>
          </a:prstGeom>
          <a:solidFill>
            <a:srgbClr val="131416">
              <a:alpha val="80000"/>
            </a:srgbClr>
          </a:solidFill>
          <a:ln>
            <a:noFill/>
          </a:ln>
        </p:spPr>
        <p:txBody>
          <a:bodyPr spcFirstLastPara="1" wrap="square" lIns="274300" tIns="0" rIns="274300" bIns="0" anchor="ctr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Inter SemiBold"/>
              <a:buNone/>
              <a:defRPr sz="19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65" name="Google Shape;365;p32"/>
          <p:cNvSpPr txBox="1">
            <a:spLocks noGrp="1"/>
          </p:cNvSpPr>
          <p:nvPr>
            <p:ph type="subTitle" idx="7"/>
          </p:nvPr>
        </p:nvSpPr>
        <p:spPr>
          <a:xfrm>
            <a:off x="8055838" y="5166975"/>
            <a:ext cx="3648300" cy="1096200"/>
          </a:xfrm>
          <a:prstGeom prst="rect">
            <a:avLst/>
          </a:prstGeom>
          <a:solidFill>
            <a:srgbClr val="131416">
              <a:alpha val="80000"/>
            </a:srgbClr>
          </a:solidFill>
          <a:ln>
            <a:noFill/>
          </a:ln>
        </p:spPr>
        <p:txBody>
          <a:bodyPr spcFirstLastPara="1" wrap="square" lIns="274300" tIns="0" rIns="274300" bIns="0" anchor="ctr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Inter SemiBold"/>
              <a:buNone/>
              <a:defRPr sz="19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8 Text/Image layout 11.1">
  <p:cSld name="CUSTOM_8_1_1_1_1_1_1_1_1_1_1_1_1_1_2_1_1_2"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p3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33"/>
          <p:cNvSpPr>
            <a:spLocks noGrp="1"/>
          </p:cNvSpPr>
          <p:nvPr>
            <p:ph type="pic" idx="2"/>
          </p:nvPr>
        </p:nvSpPr>
        <p:spPr>
          <a:xfrm>
            <a:off x="508075" y="2166525"/>
            <a:ext cx="5493300" cy="4079700"/>
          </a:xfrm>
          <a:prstGeom prst="roundRect">
            <a:avLst>
              <a:gd name="adj" fmla="val 2589"/>
            </a:avLst>
          </a:prstGeom>
          <a:noFill/>
          <a:ln>
            <a:noFill/>
          </a:ln>
        </p:spPr>
      </p:sp>
      <p:sp>
        <p:nvSpPr>
          <p:cNvPr id="369" name="Google Shape;369;p33"/>
          <p:cNvSpPr txBox="1">
            <a:spLocks noGrp="1"/>
          </p:cNvSpPr>
          <p:nvPr>
            <p:ph type="title"/>
          </p:nvPr>
        </p:nvSpPr>
        <p:spPr>
          <a:xfrm>
            <a:off x="501375" y="698486"/>
            <a:ext cx="111882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370" name="Google Shape;370;p33"/>
          <p:cNvSpPr txBox="1">
            <a:spLocks noGrp="1"/>
          </p:cNvSpPr>
          <p:nvPr>
            <p:ph type="subTitle" idx="1"/>
          </p:nvPr>
        </p:nvSpPr>
        <p:spPr>
          <a:xfrm>
            <a:off x="501400" y="1390286"/>
            <a:ext cx="111882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None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71" name="Google Shape;371;p33"/>
          <p:cNvSpPr txBox="1">
            <a:spLocks noGrp="1"/>
          </p:cNvSpPr>
          <p:nvPr>
            <p:ph type="subTitle" idx="3"/>
          </p:nvPr>
        </p:nvSpPr>
        <p:spPr>
          <a:xfrm>
            <a:off x="487950" y="5166975"/>
            <a:ext cx="5513400" cy="1096200"/>
          </a:xfrm>
          <a:prstGeom prst="rect">
            <a:avLst/>
          </a:prstGeom>
          <a:solidFill>
            <a:srgbClr val="131416">
              <a:alpha val="80000"/>
            </a:srgbClr>
          </a:solidFill>
          <a:ln>
            <a:noFill/>
          </a:ln>
        </p:spPr>
        <p:txBody>
          <a:bodyPr spcFirstLastPara="1" wrap="square" lIns="274300" tIns="0" rIns="274300" bIns="0" anchor="ctr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Inter SemiBold"/>
              <a:buNone/>
              <a:defRPr sz="19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72" name="Google Shape;372;p33"/>
          <p:cNvSpPr>
            <a:spLocks noGrp="1"/>
          </p:cNvSpPr>
          <p:nvPr>
            <p:ph type="pic" idx="4"/>
          </p:nvPr>
        </p:nvSpPr>
        <p:spPr>
          <a:xfrm>
            <a:off x="6196300" y="2166525"/>
            <a:ext cx="5493300" cy="4079700"/>
          </a:xfrm>
          <a:prstGeom prst="roundRect">
            <a:avLst>
              <a:gd name="adj" fmla="val 2589"/>
            </a:avLst>
          </a:prstGeom>
          <a:noFill/>
          <a:ln>
            <a:noFill/>
          </a:ln>
        </p:spPr>
      </p:sp>
      <p:sp>
        <p:nvSpPr>
          <p:cNvPr id="373" name="Google Shape;373;p33"/>
          <p:cNvSpPr txBox="1">
            <a:spLocks noGrp="1"/>
          </p:cNvSpPr>
          <p:nvPr>
            <p:ph type="subTitle" idx="5"/>
          </p:nvPr>
        </p:nvSpPr>
        <p:spPr>
          <a:xfrm>
            <a:off x="6176175" y="5166975"/>
            <a:ext cx="5513400" cy="1096200"/>
          </a:xfrm>
          <a:prstGeom prst="rect">
            <a:avLst/>
          </a:prstGeom>
          <a:solidFill>
            <a:srgbClr val="131416">
              <a:alpha val="80000"/>
            </a:srgbClr>
          </a:solidFill>
          <a:ln>
            <a:noFill/>
          </a:ln>
        </p:spPr>
        <p:txBody>
          <a:bodyPr spcFirstLastPara="1" wrap="square" lIns="274300" tIns="0" rIns="274300" bIns="0" anchor="ctr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Inter SemiBold"/>
              <a:buNone/>
              <a:defRPr sz="19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8 Text/Image layout 12">
  <p:cSld name="CUSTOM_8_1_1_1_1_1_1_1_1_1_1_1_1_1_2_1_1_1"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375;p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34"/>
          <p:cNvSpPr>
            <a:spLocks noGrp="1"/>
          </p:cNvSpPr>
          <p:nvPr>
            <p:ph type="pic" idx="2"/>
          </p:nvPr>
        </p:nvSpPr>
        <p:spPr>
          <a:xfrm>
            <a:off x="3359525" y="2086950"/>
            <a:ext cx="2644500" cy="4244700"/>
          </a:xfrm>
          <a:prstGeom prst="roundRect">
            <a:avLst>
              <a:gd name="adj" fmla="val 4499"/>
            </a:avLst>
          </a:prstGeom>
          <a:noFill/>
          <a:ln>
            <a:noFill/>
          </a:ln>
        </p:spPr>
      </p:sp>
      <p:sp>
        <p:nvSpPr>
          <p:cNvPr id="377" name="Google Shape;377;p34"/>
          <p:cNvSpPr>
            <a:spLocks noGrp="1"/>
          </p:cNvSpPr>
          <p:nvPr>
            <p:ph type="pic" idx="3"/>
          </p:nvPr>
        </p:nvSpPr>
        <p:spPr>
          <a:xfrm>
            <a:off x="6197763" y="2086950"/>
            <a:ext cx="2644500" cy="4244700"/>
          </a:xfrm>
          <a:prstGeom prst="roundRect">
            <a:avLst>
              <a:gd name="adj" fmla="val 4499"/>
            </a:avLst>
          </a:prstGeom>
          <a:noFill/>
          <a:ln>
            <a:noFill/>
          </a:ln>
        </p:spPr>
      </p:sp>
      <p:sp>
        <p:nvSpPr>
          <p:cNvPr id="378" name="Google Shape;378;p34"/>
          <p:cNvSpPr>
            <a:spLocks noGrp="1"/>
          </p:cNvSpPr>
          <p:nvPr>
            <p:ph type="pic" idx="4"/>
          </p:nvPr>
        </p:nvSpPr>
        <p:spPr>
          <a:xfrm>
            <a:off x="9036013" y="2086950"/>
            <a:ext cx="2644500" cy="4244700"/>
          </a:xfrm>
          <a:prstGeom prst="roundRect">
            <a:avLst>
              <a:gd name="adj" fmla="val 4499"/>
            </a:avLst>
          </a:prstGeom>
          <a:noFill/>
          <a:ln>
            <a:noFill/>
          </a:ln>
        </p:spPr>
      </p:sp>
      <p:sp>
        <p:nvSpPr>
          <p:cNvPr id="379" name="Google Shape;379;p34"/>
          <p:cNvSpPr>
            <a:spLocks noGrp="1"/>
          </p:cNvSpPr>
          <p:nvPr>
            <p:ph type="pic" idx="5"/>
          </p:nvPr>
        </p:nvSpPr>
        <p:spPr>
          <a:xfrm>
            <a:off x="522600" y="2086950"/>
            <a:ext cx="2644500" cy="4244700"/>
          </a:xfrm>
          <a:prstGeom prst="roundRect">
            <a:avLst>
              <a:gd name="adj" fmla="val 4499"/>
            </a:avLst>
          </a:prstGeom>
          <a:noFill/>
          <a:ln>
            <a:noFill/>
          </a:ln>
        </p:spPr>
      </p:sp>
      <p:sp>
        <p:nvSpPr>
          <p:cNvPr id="380" name="Google Shape;380;p34"/>
          <p:cNvSpPr txBox="1">
            <a:spLocks noGrp="1"/>
          </p:cNvSpPr>
          <p:nvPr>
            <p:ph type="subTitle" idx="1"/>
          </p:nvPr>
        </p:nvSpPr>
        <p:spPr>
          <a:xfrm>
            <a:off x="522600" y="5270325"/>
            <a:ext cx="2644500" cy="1079400"/>
          </a:xfrm>
          <a:prstGeom prst="rect">
            <a:avLst/>
          </a:prstGeom>
          <a:solidFill>
            <a:srgbClr val="131416">
              <a:alpha val="80000"/>
            </a:srgbClr>
          </a:solidFill>
          <a:ln>
            <a:noFill/>
          </a:ln>
        </p:spPr>
        <p:txBody>
          <a:bodyPr spcFirstLastPara="1" wrap="square" lIns="274300" tIns="0" rIns="274300" bIns="0" anchor="ctr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Inter SemiBold"/>
              <a:buNone/>
              <a:defRPr sz="19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81" name="Google Shape;381;p34"/>
          <p:cNvSpPr txBox="1">
            <a:spLocks noGrp="1"/>
          </p:cNvSpPr>
          <p:nvPr>
            <p:ph type="title"/>
          </p:nvPr>
        </p:nvSpPr>
        <p:spPr>
          <a:xfrm>
            <a:off x="501375" y="698486"/>
            <a:ext cx="111882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382" name="Google Shape;382;p34"/>
          <p:cNvSpPr txBox="1">
            <a:spLocks noGrp="1"/>
          </p:cNvSpPr>
          <p:nvPr>
            <p:ph type="subTitle" idx="6"/>
          </p:nvPr>
        </p:nvSpPr>
        <p:spPr>
          <a:xfrm>
            <a:off x="501400" y="1390286"/>
            <a:ext cx="111882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None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83" name="Google Shape;383;p34"/>
          <p:cNvSpPr txBox="1">
            <a:spLocks noGrp="1"/>
          </p:cNvSpPr>
          <p:nvPr>
            <p:ph type="subTitle" idx="7"/>
          </p:nvPr>
        </p:nvSpPr>
        <p:spPr>
          <a:xfrm>
            <a:off x="3356888" y="5270325"/>
            <a:ext cx="2644500" cy="1079400"/>
          </a:xfrm>
          <a:prstGeom prst="rect">
            <a:avLst/>
          </a:prstGeom>
          <a:solidFill>
            <a:srgbClr val="131416">
              <a:alpha val="80000"/>
            </a:srgbClr>
          </a:solidFill>
          <a:ln>
            <a:noFill/>
          </a:ln>
        </p:spPr>
        <p:txBody>
          <a:bodyPr spcFirstLastPara="1" wrap="square" lIns="274300" tIns="0" rIns="274300" bIns="0" anchor="ctr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Inter SemiBold"/>
              <a:buNone/>
              <a:defRPr sz="19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84" name="Google Shape;384;p34"/>
          <p:cNvSpPr txBox="1">
            <a:spLocks noGrp="1"/>
          </p:cNvSpPr>
          <p:nvPr>
            <p:ph type="subTitle" idx="8"/>
          </p:nvPr>
        </p:nvSpPr>
        <p:spPr>
          <a:xfrm>
            <a:off x="6196438" y="5270325"/>
            <a:ext cx="2644500" cy="1079400"/>
          </a:xfrm>
          <a:prstGeom prst="rect">
            <a:avLst/>
          </a:prstGeom>
          <a:solidFill>
            <a:srgbClr val="131416">
              <a:alpha val="80000"/>
            </a:srgbClr>
          </a:solidFill>
          <a:ln>
            <a:noFill/>
          </a:ln>
        </p:spPr>
        <p:txBody>
          <a:bodyPr spcFirstLastPara="1" wrap="square" lIns="274300" tIns="0" rIns="274300" bIns="0" anchor="ctr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Inter SemiBold"/>
              <a:buNone/>
              <a:defRPr sz="19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85" name="Google Shape;385;p34"/>
          <p:cNvSpPr txBox="1">
            <a:spLocks noGrp="1"/>
          </p:cNvSpPr>
          <p:nvPr>
            <p:ph type="subTitle" idx="9"/>
          </p:nvPr>
        </p:nvSpPr>
        <p:spPr>
          <a:xfrm>
            <a:off x="9035988" y="5270325"/>
            <a:ext cx="2644500" cy="1079400"/>
          </a:xfrm>
          <a:prstGeom prst="rect">
            <a:avLst/>
          </a:prstGeom>
          <a:solidFill>
            <a:srgbClr val="131416">
              <a:alpha val="80000"/>
            </a:srgbClr>
          </a:solidFill>
          <a:ln>
            <a:noFill/>
          </a:ln>
        </p:spPr>
        <p:txBody>
          <a:bodyPr spcFirstLastPara="1" wrap="square" lIns="274300" tIns="0" rIns="274300" bIns="0" anchor="ctr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Inter SemiBold"/>
              <a:buNone/>
              <a:defRPr sz="19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8 Text/Image layout 13">
  <p:cSld name="CUSTOM_8_1_1_1_1_1_1_1_1_1_1_1_1_1_2_1_1_1_1"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Google Shape;387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35"/>
          <p:cNvSpPr>
            <a:spLocks noGrp="1"/>
          </p:cNvSpPr>
          <p:nvPr>
            <p:ph type="pic" idx="2"/>
          </p:nvPr>
        </p:nvSpPr>
        <p:spPr>
          <a:xfrm>
            <a:off x="2777738" y="2306275"/>
            <a:ext cx="2112600" cy="3299100"/>
          </a:xfrm>
          <a:prstGeom prst="roundRect">
            <a:avLst>
              <a:gd name="adj" fmla="val 5320"/>
            </a:avLst>
          </a:prstGeom>
          <a:noFill/>
          <a:ln>
            <a:noFill/>
          </a:ln>
        </p:spPr>
      </p:sp>
      <p:sp>
        <p:nvSpPr>
          <p:cNvPr id="389" name="Google Shape;389;p35"/>
          <p:cNvSpPr>
            <a:spLocks noGrp="1"/>
          </p:cNvSpPr>
          <p:nvPr>
            <p:ph type="pic" idx="3"/>
          </p:nvPr>
        </p:nvSpPr>
        <p:spPr>
          <a:xfrm>
            <a:off x="5033800" y="2306275"/>
            <a:ext cx="2112600" cy="3299100"/>
          </a:xfrm>
          <a:prstGeom prst="roundRect">
            <a:avLst>
              <a:gd name="adj" fmla="val 5320"/>
            </a:avLst>
          </a:prstGeom>
          <a:noFill/>
          <a:ln>
            <a:noFill/>
          </a:ln>
        </p:spPr>
      </p:sp>
      <p:sp>
        <p:nvSpPr>
          <p:cNvPr id="390" name="Google Shape;390;p35"/>
          <p:cNvSpPr>
            <a:spLocks noGrp="1"/>
          </p:cNvSpPr>
          <p:nvPr>
            <p:ph type="pic" idx="4"/>
          </p:nvPr>
        </p:nvSpPr>
        <p:spPr>
          <a:xfrm>
            <a:off x="7291625" y="2306275"/>
            <a:ext cx="2112600" cy="3299100"/>
          </a:xfrm>
          <a:prstGeom prst="roundRect">
            <a:avLst>
              <a:gd name="adj" fmla="val 5320"/>
            </a:avLst>
          </a:prstGeom>
          <a:noFill/>
          <a:ln>
            <a:noFill/>
          </a:ln>
        </p:spPr>
      </p:sp>
      <p:sp>
        <p:nvSpPr>
          <p:cNvPr id="391" name="Google Shape;391;p35"/>
          <p:cNvSpPr>
            <a:spLocks noGrp="1"/>
          </p:cNvSpPr>
          <p:nvPr>
            <p:ph type="pic" idx="5"/>
          </p:nvPr>
        </p:nvSpPr>
        <p:spPr>
          <a:xfrm>
            <a:off x="9549450" y="2306275"/>
            <a:ext cx="2112600" cy="3299100"/>
          </a:xfrm>
          <a:prstGeom prst="roundRect">
            <a:avLst>
              <a:gd name="adj" fmla="val 5320"/>
            </a:avLst>
          </a:prstGeom>
          <a:noFill/>
          <a:ln>
            <a:noFill/>
          </a:ln>
        </p:spPr>
      </p:sp>
      <p:sp>
        <p:nvSpPr>
          <p:cNvPr id="392" name="Google Shape;392;p35"/>
          <p:cNvSpPr txBox="1">
            <a:spLocks noGrp="1"/>
          </p:cNvSpPr>
          <p:nvPr>
            <p:ph type="title"/>
          </p:nvPr>
        </p:nvSpPr>
        <p:spPr>
          <a:xfrm>
            <a:off x="501375" y="698486"/>
            <a:ext cx="111882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393" name="Google Shape;393;p35"/>
          <p:cNvSpPr txBox="1">
            <a:spLocks noGrp="1"/>
          </p:cNvSpPr>
          <p:nvPr>
            <p:ph type="subTitle" idx="1"/>
          </p:nvPr>
        </p:nvSpPr>
        <p:spPr>
          <a:xfrm>
            <a:off x="501400" y="1390286"/>
            <a:ext cx="111882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None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94" name="Google Shape;394;p35"/>
          <p:cNvSpPr>
            <a:spLocks noGrp="1"/>
          </p:cNvSpPr>
          <p:nvPr>
            <p:ph type="pic" idx="6"/>
          </p:nvPr>
        </p:nvSpPr>
        <p:spPr>
          <a:xfrm>
            <a:off x="522600" y="2306275"/>
            <a:ext cx="2112600" cy="3299100"/>
          </a:xfrm>
          <a:prstGeom prst="roundRect">
            <a:avLst>
              <a:gd name="adj" fmla="val 5320"/>
            </a:avLst>
          </a:prstGeom>
          <a:noFill/>
          <a:ln>
            <a:noFill/>
          </a:ln>
        </p:spPr>
      </p:sp>
      <p:sp>
        <p:nvSpPr>
          <p:cNvPr id="395" name="Google Shape;395;p35"/>
          <p:cNvSpPr txBox="1">
            <a:spLocks noGrp="1"/>
          </p:cNvSpPr>
          <p:nvPr>
            <p:ph type="subTitle" idx="7"/>
          </p:nvPr>
        </p:nvSpPr>
        <p:spPr>
          <a:xfrm>
            <a:off x="522600" y="4780633"/>
            <a:ext cx="2112600" cy="838800"/>
          </a:xfrm>
          <a:prstGeom prst="rect">
            <a:avLst/>
          </a:prstGeom>
          <a:solidFill>
            <a:srgbClr val="131416">
              <a:alpha val="80000"/>
            </a:srgbClr>
          </a:solidFill>
          <a:ln>
            <a:noFill/>
          </a:ln>
        </p:spPr>
        <p:txBody>
          <a:bodyPr spcFirstLastPara="1" wrap="square" lIns="274300" tIns="0" rIns="274300" bIns="0" anchor="ctr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Inter SemiBold"/>
              <a:buNone/>
              <a:defRPr sz="19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96" name="Google Shape;396;p35"/>
          <p:cNvSpPr txBox="1">
            <a:spLocks noGrp="1"/>
          </p:cNvSpPr>
          <p:nvPr>
            <p:ph type="subTitle" idx="8"/>
          </p:nvPr>
        </p:nvSpPr>
        <p:spPr>
          <a:xfrm>
            <a:off x="2775988" y="4780633"/>
            <a:ext cx="2112600" cy="838800"/>
          </a:xfrm>
          <a:prstGeom prst="rect">
            <a:avLst/>
          </a:prstGeom>
          <a:solidFill>
            <a:srgbClr val="131416">
              <a:alpha val="80000"/>
            </a:srgbClr>
          </a:solidFill>
          <a:ln>
            <a:noFill/>
          </a:ln>
        </p:spPr>
        <p:txBody>
          <a:bodyPr spcFirstLastPara="1" wrap="square" lIns="274300" tIns="0" rIns="274300" bIns="0" anchor="ctr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Inter SemiBold"/>
              <a:buNone/>
              <a:defRPr sz="19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97" name="Google Shape;397;p35"/>
          <p:cNvSpPr txBox="1">
            <a:spLocks noGrp="1"/>
          </p:cNvSpPr>
          <p:nvPr>
            <p:ph type="subTitle" idx="9"/>
          </p:nvPr>
        </p:nvSpPr>
        <p:spPr>
          <a:xfrm>
            <a:off x="5032875" y="4780633"/>
            <a:ext cx="2112600" cy="838800"/>
          </a:xfrm>
          <a:prstGeom prst="rect">
            <a:avLst/>
          </a:prstGeom>
          <a:solidFill>
            <a:srgbClr val="131416">
              <a:alpha val="80000"/>
            </a:srgbClr>
          </a:solidFill>
          <a:ln>
            <a:noFill/>
          </a:ln>
        </p:spPr>
        <p:txBody>
          <a:bodyPr spcFirstLastPara="1" wrap="square" lIns="274300" tIns="0" rIns="274300" bIns="0" anchor="ctr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Inter SemiBold"/>
              <a:buNone/>
              <a:defRPr sz="19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98" name="Google Shape;398;p35"/>
          <p:cNvSpPr txBox="1">
            <a:spLocks noGrp="1"/>
          </p:cNvSpPr>
          <p:nvPr>
            <p:ph type="subTitle" idx="13"/>
          </p:nvPr>
        </p:nvSpPr>
        <p:spPr>
          <a:xfrm>
            <a:off x="7291613" y="4780633"/>
            <a:ext cx="2112600" cy="838800"/>
          </a:xfrm>
          <a:prstGeom prst="rect">
            <a:avLst/>
          </a:prstGeom>
          <a:solidFill>
            <a:srgbClr val="131416">
              <a:alpha val="80000"/>
            </a:srgbClr>
          </a:solidFill>
          <a:ln>
            <a:noFill/>
          </a:ln>
        </p:spPr>
        <p:txBody>
          <a:bodyPr spcFirstLastPara="1" wrap="square" lIns="274300" tIns="0" rIns="274300" bIns="0" anchor="ctr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Inter SemiBold"/>
              <a:buNone/>
              <a:defRPr sz="19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99" name="Google Shape;399;p35"/>
          <p:cNvSpPr txBox="1">
            <a:spLocks noGrp="1"/>
          </p:cNvSpPr>
          <p:nvPr>
            <p:ph type="subTitle" idx="14"/>
          </p:nvPr>
        </p:nvSpPr>
        <p:spPr>
          <a:xfrm>
            <a:off x="9550363" y="4780633"/>
            <a:ext cx="2112600" cy="838800"/>
          </a:xfrm>
          <a:prstGeom prst="rect">
            <a:avLst/>
          </a:prstGeom>
          <a:solidFill>
            <a:srgbClr val="131416">
              <a:alpha val="80000"/>
            </a:srgbClr>
          </a:solidFill>
          <a:ln>
            <a:noFill/>
          </a:ln>
        </p:spPr>
        <p:txBody>
          <a:bodyPr spcFirstLastPara="1" wrap="square" lIns="274300" tIns="0" rIns="274300" bIns="0" anchor="ctr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Inter SemiBold"/>
              <a:buNone/>
              <a:defRPr sz="19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9 Data Layout 01">
  <p:cSld name="CUSTOM_8_1_1_1_1_1_1_1_1_1_1_1_1_1"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" name="Google Shape;401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36" descr=" 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89852" y="2707473"/>
            <a:ext cx="3600424" cy="2933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36" descr=" 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7997" y="2707475"/>
            <a:ext cx="3600432" cy="2933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36" descr=" 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98928" y="2707475"/>
            <a:ext cx="3600432" cy="2933318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36"/>
          <p:cNvSpPr/>
          <p:nvPr/>
        </p:nvSpPr>
        <p:spPr>
          <a:xfrm>
            <a:off x="901795" y="3183725"/>
            <a:ext cx="25845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36"/>
          <p:cNvSpPr/>
          <p:nvPr/>
        </p:nvSpPr>
        <p:spPr>
          <a:xfrm>
            <a:off x="901795" y="4212425"/>
            <a:ext cx="2584500" cy="9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36"/>
          <p:cNvSpPr txBox="1">
            <a:spLocks noGrp="1"/>
          </p:cNvSpPr>
          <p:nvPr>
            <p:ph type="title"/>
          </p:nvPr>
        </p:nvSpPr>
        <p:spPr>
          <a:xfrm>
            <a:off x="501375" y="936625"/>
            <a:ext cx="11188200" cy="7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408" name="Google Shape;408;p36"/>
          <p:cNvSpPr txBox="1">
            <a:spLocks noGrp="1"/>
          </p:cNvSpPr>
          <p:nvPr>
            <p:ph type="subTitle" idx="1"/>
          </p:nvPr>
        </p:nvSpPr>
        <p:spPr>
          <a:xfrm>
            <a:off x="501400" y="1818925"/>
            <a:ext cx="111882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None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09" name="Google Shape;409;p36"/>
          <p:cNvSpPr txBox="1">
            <a:spLocks noGrp="1"/>
          </p:cNvSpPr>
          <p:nvPr>
            <p:ph type="subTitle" idx="2"/>
          </p:nvPr>
        </p:nvSpPr>
        <p:spPr>
          <a:xfrm>
            <a:off x="921519" y="3075315"/>
            <a:ext cx="2737200" cy="10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300"/>
              <a:buFont typeface="Inter"/>
              <a:buNone/>
              <a:defRPr sz="8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10" name="Google Shape;410;p36"/>
          <p:cNvSpPr txBox="1">
            <a:spLocks noGrp="1"/>
          </p:cNvSpPr>
          <p:nvPr>
            <p:ph type="body" idx="3"/>
          </p:nvPr>
        </p:nvSpPr>
        <p:spPr>
          <a:xfrm>
            <a:off x="921519" y="4226523"/>
            <a:ext cx="28089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●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○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■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●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○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■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●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○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32385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500"/>
              <a:buFont typeface="Inter Medium"/>
              <a:buChar char="■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411" name="Google Shape;411;p36"/>
          <p:cNvSpPr txBox="1">
            <a:spLocks noGrp="1"/>
          </p:cNvSpPr>
          <p:nvPr>
            <p:ph type="body" idx="4"/>
          </p:nvPr>
        </p:nvSpPr>
        <p:spPr>
          <a:xfrm>
            <a:off x="921525" y="5164924"/>
            <a:ext cx="28089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1pPr>
            <a:lvl2pPr marL="914400" lvl="1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2pPr>
            <a:lvl3pPr marL="1371600" lvl="2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3pPr>
            <a:lvl4pPr marL="1828800" lvl="3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4pPr>
            <a:lvl5pPr marL="2286000" lvl="4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5pPr>
            <a:lvl6pPr marL="2743200" lvl="5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6pPr>
            <a:lvl7pPr marL="3200400" lvl="6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7pPr>
            <a:lvl8pPr marL="3657600" lvl="7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8pPr>
            <a:lvl9pPr marL="4114800" lvl="8" indent="-2794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>
            <a:endParaRPr/>
          </a:p>
        </p:txBody>
      </p:sp>
      <p:sp>
        <p:nvSpPr>
          <p:cNvPr id="412" name="Google Shape;412;p36"/>
          <p:cNvSpPr/>
          <p:nvPr/>
        </p:nvSpPr>
        <p:spPr>
          <a:xfrm>
            <a:off x="4694745" y="3183725"/>
            <a:ext cx="25845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36"/>
          <p:cNvSpPr/>
          <p:nvPr/>
        </p:nvSpPr>
        <p:spPr>
          <a:xfrm>
            <a:off x="4694745" y="4212425"/>
            <a:ext cx="2584500" cy="9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36"/>
          <p:cNvSpPr txBox="1">
            <a:spLocks noGrp="1"/>
          </p:cNvSpPr>
          <p:nvPr>
            <p:ph type="subTitle" idx="5"/>
          </p:nvPr>
        </p:nvSpPr>
        <p:spPr>
          <a:xfrm>
            <a:off x="4714469" y="3075315"/>
            <a:ext cx="2737200" cy="10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300"/>
              <a:buFont typeface="Inter"/>
              <a:buNone/>
              <a:defRPr sz="8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15" name="Google Shape;415;p36"/>
          <p:cNvSpPr txBox="1">
            <a:spLocks noGrp="1"/>
          </p:cNvSpPr>
          <p:nvPr>
            <p:ph type="body" idx="6"/>
          </p:nvPr>
        </p:nvSpPr>
        <p:spPr>
          <a:xfrm>
            <a:off x="4714469" y="4226523"/>
            <a:ext cx="28089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●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○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■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●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○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■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●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○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32385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500"/>
              <a:buFont typeface="Inter Medium"/>
              <a:buChar char="■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416" name="Google Shape;416;p36"/>
          <p:cNvSpPr txBox="1">
            <a:spLocks noGrp="1"/>
          </p:cNvSpPr>
          <p:nvPr>
            <p:ph type="body" idx="7"/>
          </p:nvPr>
        </p:nvSpPr>
        <p:spPr>
          <a:xfrm>
            <a:off x="4714475" y="5164924"/>
            <a:ext cx="28089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1pPr>
            <a:lvl2pPr marL="914400" lvl="1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2pPr>
            <a:lvl3pPr marL="1371600" lvl="2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3pPr>
            <a:lvl4pPr marL="1828800" lvl="3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4pPr>
            <a:lvl5pPr marL="2286000" lvl="4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5pPr>
            <a:lvl6pPr marL="2743200" lvl="5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6pPr>
            <a:lvl7pPr marL="3200400" lvl="6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7pPr>
            <a:lvl8pPr marL="3657600" lvl="7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8pPr>
            <a:lvl9pPr marL="4114800" lvl="8" indent="-2794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>
            <a:endParaRPr/>
          </a:p>
        </p:txBody>
      </p:sp>
      <p:sp>
        <p:nvSpPr>
          <p:cNvPr id="417" name="Google Shape;417;p36"/>
          <p:cNvSpPr/>
          <p:nvPr/>
        </p:nvSpPr>
        <p:spPr>
          <a:xfrm>
            <a:off x="8487695" y="3183725"/>
            <a:ext cx="25845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36"/>
          <p:cNvSpPr/>
          <p:nvPr/>
        </p:nvSpPr>
        <p:spPr>
          <a:xfrm>
            <a:off x="8487695" y="4212425"/>
            <a:ext cx="2584500" cy="9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36"/>
          <p:cNvSpPr txBox="1">
            <a:spLocks noGrp="1"/>
          </p:cNvSpPr>
          <p:nvPr>
            <p:ph type="subTitle" idx="8"/>
          </p:nvPr>
        </p:nvSpPr>
        <p:spPr>
          <a:xfrm>
            <a:off x="8507419" y="3075315"/>
            <a:ext cx="2737200" cy="10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300"/>
              <a:buFont typeface="Inter"/>
              <a:buNone/>
              <a:defRPr sz="8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20" name="Google Shape;420;p36"/>
          <p:cNvSpPr txBox="1">
            <a:spLocks noGrp="1"/>
          </p:cNvSpPr>
          <p:nvPr>
            <p:ph type="body" idx="9"/>
          </p:nvPr>
        </p:nvSpPr>
        <p:spPr>
          <a:xfrm>
            <a:off x="8507419" y="4226523"/>
            <a:ext cx="28089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●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○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■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●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○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■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●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○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32385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500"/>
              <a:buFont typeface="Inter Medium"/>
              <a:buChar char="■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421" name="Google Shape;421;p36"/>
          <p:cNvSpPr txBox="1">
            <a:spLocks noGrp="1"/>
          </p:cNvSpPr>
          <p:nvPr>
            <p:ph type="body" idx="13"/>
          </p:nvPr>
        </p:nvSpPr>
        <p:spPr>
          <a:xfrm>
            <a:off x="8507425" y="5164924"/>
            <a:ext cx="28089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1pPr>
            <a:lvl2pPr marL="914400" lvl="1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2pPr>
            <a:lvl3pPr marL="1371600" lvl="2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3pPr>
            <a:lvl4pPr marL="1828800" lvl="3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4pPr>
            <a:lvl5pPr marL="2286000" lvl="4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5pPr>
            <a:lvl6pPr marL="2743200" lvl="5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6pPr>
            <a:lvl7pPr marL="3200400" lvl="6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7pPr>
            <a:lvl8pPr marL="3657600" lvl="7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8pPr>
            <a:lvl9pPr marL="4114800" lvl="8" indent="-2794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9 Data Layout 02">
  <p:cSld name="CUSTOM_8_1_1_1_1_1_1_1_1_1_1_1_1_1_3"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" name="Google Shape;423;p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37" descr=" 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507973" y="2707466"/>
            <a:ext cx="5479200" cy="3188400"/>
          </a:xfrm>
          <a:prstGeom prst="roundRect">
            <a:avLst>
              <a:gd name="adj" fmla="val 3981"/>
            </a:avLst>
          </a:prstGeom>
          <a:noFill/>
          <a:ln>
            <a:noFill/>
          </a:ln>
        </p:spPr>
      </p:pic>
      <p:sp>
        <p:nvSpPr>
          <p:cNvPr id="425" name="Google Shape;425;p37"/>
          <p:cNvSpPr txBox="1">
            <a:spLocks noGrp="1"/>
          </p:cNvSpPr>
          <p:nvPr>
            <p:ph type="subTitle" idx="1"/>
          </p:nvPr>
        </p:nvSpPr>
        <p:spPr>
          <a:xfrm>
            <a:off x="1051838" y="3259475"/>
            <a:ext cx="4279500" cy="11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Inter SemiBold"/>
              <a:buNone/>
              <a:defRPr sz="9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26" name="Google Shape;426;p37"/>
          <p:cNvSpPr txBox="1">
            <a:spLocks noGrp="1"/>
          </p:cNvSpPr>
          <p:nvPr>
            <p:ph type="body" idx="2"/>
          </p:nvPr>
        </p:nvSpPr>
        <p:spPr>
          <a:xfrm>
            <a:off x="1051838" y="4488149"/>
            <a:ext cx="4425000" cy="7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Inter"/>
              <a:buChar char="●"/>
              <a:defRPr sz="1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365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Inter"/>
              <a:buChar char="○"/>
              <a:defRPr sz="1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365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Inter"/>
              <a:buChar char="■"/>
              <a:defRPr sz="1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365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Inter"/>
              <a:buChar char="●"/>
              <a:defRPr sz="1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365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Inter"/>
              <a:buChar char="○"/>
              <a:defRPr sz="1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365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Inter"/>
              <a:buChar char="■"/>
              <a:defRPr sz="1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365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Inter"/>
              <a:buChar char="●"/>
              <a:defRPr sz="1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365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Inter"/>
              <a:buChar char="○"/>
              <a:defRPr sz="1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3655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700"/>
              <a:buFont typeface="Inter"/>
              <a:buChar char="■"/>
              <a:defRPr sz="1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pic>
        <p:nvPicPr>
          <p:cNvPr id="427" name="Google Shape;427;p37" descr=" 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11098" y="2707466"/>
            <a:ext cx="5479200" cy="3188400"/>
          </a:xfrm>
          <a:prstGeom prst="roundRect">
            <a:avLst>
              <a:gd name="adj" fmla="val 3981"/>
            </a:avLst>
          </a:prstGeom>
          <a:noFill/>
          <a:ln>
            <a:noFill/>
          </a:ln>
        </p:spPr>
      </p:pic>
      <p:sp>
        <p:nvSpPr>
          <p:cNvPr id="428" name="Google Shape;428;p37"/>
          <p:cNvSpPr txBox="1">
            <a:spLocks noGrp="1"/>
          </p:cNvSpPr>
          <p:nvPr>
            <p:ph type="title"/>
          </p:nvPr>
        </p:nvSpPr>
        <p:spPr>
          <a:xfrm>
            <a:off x="501375" y="936625"/>
            <a:ext cx="11188200" cy="7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429" name="Google Shape;429;p37"/>
          <p:cNvSpPr txBox="1">
            <a:spLocks noGrp="1"/>
          </p:cNvSpPr>
          <p:nvPr>
            <p:ph type="subTitle" idx="3"/>
          </p:nvPr>
        </p:nvSpPr>
        <p:spPr>
          <a:xfrm>
            <a:off x="501400" y="1818925"/>
            <a:ext cx="111882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None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30" name="Google Shape;430;p37"/>
          <p:cNvSpPr txBox="1">
            <a:spLocks noGrp="1"/>
          </p:cNvSpPr>
          <p:nvPr>
            <p:ph type="body" idx="4"/>
          </p:nvPr>
        </p:nvSpPr>
        <p:spPr>
          <a:xfrm>
            <a:off x="1051838" y="5359211"/>
            <a:ext cx="28089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1pPr>
            <a:lvl2pPr marL="914400" lvl="1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2pPr>
            <a:lvl3pPr marL="1371600" lvl="2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3pPr>
            <a:lvl4pPr marL="1828800" lvl="3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4pPr>
            <a:lvl5pPr marL="2286000" lvl="4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5pPr>
            <a:lvl6pPr marL="2743200" lvl="5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6pPr>
            <a:lvl7pPr marL="3200400" lvl="6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7pPr>
            <a:lvl8pPr marL="3657600" lvl="7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8pPr>
            <a:lvl9pPr marL="4114800" lvl="8" indent="-2794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>
            <a:endParaRPr/>
          </a:p>
        </p:txBody>
      </p:sp>
      <p:sp>
        <p:nvSpPr>
          <p:cNvPr id="431" name="Google Shape;431;p37"/>
          <p:cNvSpPr txBox="1">
            <a:spLocks noGrp="1"/>
          </p:cNvSpPr>
          <p:nvPr>
            <p:ph type="body" idx="5"/>
          </p:nvPr>
        </p:nvSpPr>
        <p:spPr>
          <a:xfrm>
            <a:off x="6754963" y="4488149"/>
            <a:ext cx="4425000" cy="7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Inter"/>
              <a:buChar char="●"/>
              <a:defRPr sz="1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365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Inter"/>
              <a:buChar char="○"/>
              <a:defRPr sz="1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365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Inter"/>
              <a:buChar char="■"/>
              <a:defRPr sz="1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365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Inter"/>
              <a:buChar char="●"/>
              <a:defRPr sz="1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365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Inter"/>
              <a:buChar char="○"/>
              <a:defRPr sz="1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365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Inter"/>
              <a:buChar char="■"/>
              <a:defRPr sz="1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365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Inter"/>
              <a:buChar char="●"/>
              <a:defRPr sz="1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365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Inter"/>
              <a:buChar char="○"/>
              <a:defRPr sz="1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3655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700"/>
              <a:buFont typeface="Inter"/>
              <a:buChar char="■"/>
              <a:defRPr sz="1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32" name="Google Shape;432;p37"/>
          <p:cNvSpPr txBox="1">
            <a:spLocks noGrp="1"/>
          </p:cNvSpPr>
          <p:nvPr>
            <p:ph type="subTitle" idx="6"/>
          </p:nvPr>
        </p:nvSpPr>
        <p:spPr>
          <a:xfrm>
            <a:off x="6754963" y="3259475"/>
            <a:ext cx="4279500" cy="11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Inter SemiBold"/>
              <a:buNone/>
              <a:defRPr sz="9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33" name="Google Shape;433;p37"/>
          <p:cNvSpPr txBox="1">
            <a:spLocks noGrp="1"/>
          </p:cNvSpPr>
          <p:nvPr>
            <p:ph type="body" idx="7"/>
          </p:nvPr>
        </p:nvSpPr>
        <p:spPr>
          <a:xfrm>
            <a:off x="6754963" y="5359211"/>
            <a:ext cx="28089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1pPr>
            <a:lvl2pPr marL="914400" lvl="1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2pPr>
            <a:lvl3pPr marL="1371600" lvl="2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3pPr>
            <a:lvl4pPr marL="1828800" lvl="3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4pPr>
            <a:lvl5pPr marL="2286000" lvl="4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5pPr>
            <a:lvl6pPr marL="2743200" lvl="5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6pPr>
            <a:lvl7pPr marL="3200400" lvl="6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7pPr>
            <a:lvl8pPr marL="3657600" lvl="7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8pPr>
            <a:lvl9pPr marL="4114800" lvl="8" indent="-2794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9 Data Layout 03">
  <p:cSld name="CUSTOM_8_1_1_1_1_1_1_1_1_1_1_1_1_1_2"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5" name="Google Shape;435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38"/>
          <p:cNvSpPr/>
          <p:nvPr/>
        </p:nvSpPr>
        <p:spPr>
          <a:xfrm>
            <a:off x="511200" y="2594425"/>
            <a:ext cx="3546300" cy="766800"/>
          </a:xfrm>
          <a:prstGeom prst="round2SameRect">
            <a:avLst>
              <a:gd name="adj1" fmla="val 20176"/>
              <a:gd name="adj2" fmla="val 0"/>
            </a:avLst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43825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437" name="Google Shape;437;p38"/>
          <p:cNvSpPr/>
          <p:nvPr/>
        </p:nvSpPr>
        <p:spPr>
          <a:xfrm>
            <a:off x="4321175" y="2594425"/>
            <a:ext cx="3546300" cy="766800"/>
          </a:xfrm>
          <a:prstGeom prst="round2SameRect">
            <a:avLst>
              <a:gd name="adj1" fmla="val 20176"/>
              <a:gd name="adj2" fmla="val 0"/>
            </a:avLst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43825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438" name="Google Shape;438;p38"/>
          <p:cNvSpPr/>
          <p:nvPr/>
        </p:nvSpPr>
        <p:spPr>
          <a:xfrm>
            <a:off x="8131250" y="2594425"/>
            <a:ext cx="3546300" cy="766800"/>
          </a:xfrm>
          <a:prstGeom prst="round2SameRect">
            <a:avLst>
              <a:gd name="adj1" fmla="val 20176"/>
              <a:gd name="adj2" fmla="val 0"/>
            </a:avLst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43825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439" name="Google Shape;439;p38"/>
          <p:cNvSpPr txBox="1">
            <a:spLocks noGrp="1"/>
          </p:cNvSpPr>
          <p:nvPr>
            <p:ph type="title"/>
          </p:nvPr>
        </p:nvSpPr>
        <p:spPr>
          <a:xfrm>
            <a:off x="501375" y="936625"/>
            <a:ext cx="11188200" cy="7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440" name="Google Shape;440;p38"/>
          <p:cNvSpPr txBox="1">
            <a:spLocks noGrp="1"/>
          </p:cNvSpPr>
          <p:nvPr>
            <p:ph type="subTitle" idx="1"/>
          </p:nvPr>
        </p:nvSpPr>
        <p:spPr>
          <a:xfrm>
            <a:off x="501400" y="1818925"/>
            <a:ext cx="111882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None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41" name="Google Shape;441;p38"/>
          <p:cNvSpPr txBox="1">
            <a:spLocks noGrp="1"/>
          </p:cNvSpPr>
          <p:nvPr>
            <p:ph type="body" idx="2"/>
          </p:nvPr>
        </p:nvSpPr>
        <p:spPr>
          <a:xfrm>
            <a:off x="5548325" y="5962650"/>
            <a:ext cx="61413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940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1pPr>
            <a:lvl2pPr marL="914400" lvl="1" indent="-279400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2pPr>
            <a:lvl3pPr marL="1371600" lvl="2" indent="-279400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3pPr>
            <a:lvl4pPr marL="1828800" lvl="3" indent="-279400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4pPr>
            <a:lvl5pPr marL="2286000" lvl="4" indent="-279400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5pPr>
            <a:lvl6pPr marL="2743200" lvl="5" indent="-279400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6pPr>
            <a:lvl7pPr marL="3200400" lvl="6" indent="-279400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7pPr>
            <a:lvl8pPr marL="3657600" lvl="7" indent="-279400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8pPr>
            <a:lvl9pPr marL="4114800" lvl="8" indent="-279400" algn="r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>
            <a:endParaRPr/>
          </a:p>
        </p:txBody>
      </p:sp>
      <p:sp>
        <p:nvSpPr>
          <p:cNvPr id="442" name="Google Shape;442;p38"/>
          <p:cNvSpPr/>
          <p:nvPr/>
        </p:nvSpPr>
        <p:spPr>
          <a:xfrm>
            <a:off x="511200" y="3304875"/>
            <a:ext cx="3546300" cy="25704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443" name="Google Shape;443;p38"/>
          <p:cNvSpPr txBox="1">
            <a:spLocks noGrp="1"/>
          </p:cNvSpPr>
          <p:nvPr>
            <p:ph type="subTitle" idx="3"/>
          </p:nvPr>
        </p:nvSpPr>
        <p:spPr>
          <a:xfrm>
            <a:off x="511150" y="2774150"/>
            <a:ext cx="3546300" cy="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 SemiBold"/>
              <a:buNone/>
              <a:defRPr sz="1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44" name="Google Shape;444;p38"/>
          <p:cNvSpPr txBox="1">
            <a:spLocks noGrp="1"/>
          </p:cNvSpPr>
          <p:nvPr>
            <p:ph type="subTitle" idx="4"/>
          </p:nvPr>
        </p:nvSpPr>
        <p:spPr>
          <a:xfrm>
            <a:off x="921519" y="3719483"/>
            <a:ext cx="2737200" cy="10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Inter"/>
              <a:buNone/>
              <a:defRPr sz="75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45" name="Google Shape;445;p38"/>
          <p:cNvSpPr txBox="1">
            <a:spLocks noGrp="1"/>
          </p:cNvSpPr>
          <p:nvPr>
            <p:ph type="body" idx="5"/>
          </p:nvPr>
        </p:nvSpPr>
        <p:spPr>
          <a:xfrm>
            <a:off x="921525" y="4789129"/>
            <a:ext cx="2829000" cy="7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●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○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■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●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○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■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●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○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115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300"/>
              <a:buFont typeface="Inter"/>
              <a:buChar char="■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46" name="Google Shape;446;p38"/>
          <p:cNvSpPr/>
          <p:nvPr/>
        </p:nvSpPr>
        <p:spPr>
          <a:xfrm>
            <a:off x="4321213" y="3304875"/>
            <a:ext cx="3546300" cy="25704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447" name="Google Shape;447;p38"/>
          <p:cNvSpPr txBox="1">
            <a:spLocks noGrp="1"/>
          </p:cNvSpPr>
          <p:nvPr>
            <p:ph type="subTitle" idx="6"/>
          </p:nvPr>
        </p:nvSpPr>
        <p:spPr>
          <a:xfrm>
            <a:off x="4321163" y="2774150"/>
            <a:ext cx="3546300" cy="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 SemiBold"/>
              <a:buNone/>
              <a:defRPr sz="1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48" name="Google Shape;448;p38"/>
          <p:cNvSpPr txBox="1">
            <a:spLocks noGrp="1"/>
          </p:cNvSpPr>
          <p:nvPr>
            <p:ph type="subTitle" idx="7"/>
          </p:nvPr>
        </p:nvSpPr>
        <p:spPr>
          <a:xfrm>
            <a:off x="4731531" y="3719483"/>
            <a:ext cx="2737200" cy="10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Inter"/>
              <a:buNone/>
              <a:defRPr sz="75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49" name="Google Shape;449;p38"/>
          <p:cNvSpPr txBox="1">
            <a:spLocks noGrp="1"/>
          </p:cNvSpPr>
          <p:nvPr>
            <p:ph type="body" idx="8"/>
          </p:nvPr>
        </p:nvSpPr>
        <p:spPr>
          <a:xfrm>
            <a:off x="4731538" y="4789129"/>
            <a:ext cx="2829000" cy="7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●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○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■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●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○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■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●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○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115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300"/>
              <a:buFont typeface="Inter"/>
              <a:buChar char="■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50" name="Google Shape;450;p38"/>
          <p:cNvSpPr/>
          <p:nvPr/>
        </p:nvSpPr>
        <p:spPr>
          <a:xfrm>
            <a:off x="8131238" y="3304875"/>
            <a:ext cx="3546300" cy="25704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451" name="Google Shape;451;p38"/>
          <p:cNvSpPr txBox="1">
            <a:spLocks noGrp="1"/>
          </p:cNvSpPr>
          <p:nvPr>
            <p:ph type="subTitle" idx="9"/>
          </p:nvPr>
        </p:nvSpPr>
        <p:spPr>
          <a:xfrm>
            <a:off x="8131188" y="2774150"/>
            <a:ext cx="3546300" cy="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 SemiBold"/>
              <a:buNone/>
              <a:defRPr sz="1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52" name="Google Shape;452;p38"/>
          <p:cNvSpPr txBox="1">
            <a:spLocks noGrp="1"/>
          </p:cNvSpPr>
          <p:nvPr>
            <p:ph type="subTitle" idx="13"/>
          </p:nvPr>
        </p:nvSpPr>
        <p:spPr>
          <a:xfrm>
            <a:off x="8541556" y="3719483"/>
            <a:ext cx="2737200" cy="10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Inter"/>
              <a:buNone/>
              <a:defRPr sz="75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53" name="Google Shape;453;p38"/>
          <p:cNvSpPr txBox="1">
            <a:spLocks noGrp="1"/>
          </p:cNvSpPr>
          <p:nvPr>
            <p:ph type="body" idx="14"/>
          </p:nvPr>
        </p:nvSpPr>
        <p:spPr>
          <a:xfrm>
            <a:off x="8541563" y="4789129"/>
            <a:ext cx="2829000" cy="7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●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○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■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●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○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■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●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11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"/>
              <a:buChar char="○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115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300"/>
              <a:buFont typeface="Inter"/>
              <a:buChar char="■"/>
              <a:defRPr sz="13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9 Data Layout 04">
  <p:cSld name="CUSTOM_8_1_1_1_1_1_1_1_1_1_1_1_1_1_2_1"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" name="Google Shape;455;p3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39"/>
          <p:cNvSpPr/>
          <p:nvPr/>
        </p:nvSpPr>
        <p:spPr>
          <a:xfrm>
            <a:off x="6122950" y="3519350"/>
            <a:ext cx="5079900" cy="2508000"/>
          </a:xfrm>
          <a:prstGeom prst="roundRect">
            <a:avLst>
              <a:gd name="adj" fmla="val 4474"/>
            </a:avLst>
          </a:prstGeom>
          <a:solidFill>
            <a:srgbClr val="313338">
              <a:alpha val="70250"/>
            </a:srgbClr>
          </a:solidFill>
          <a:ln>
            <a:noFill/>
          </a:ln>
        </p:spPr>
        <p:txBody>
          <a:bodyPr spcFirstLastPara="1" wrap="square" lIns="243825" tIns="0" rIns="243825" bIns="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457" name="Google Shape;457;p39"/>
          <p:cNvSpPr txBox="1">
            <a:spLocks noGrp="1"/>
          </p:cNvSpPr>
          <p:nvPr>
            <p:ph type="title"/>
          </p:nvPr>
        </p:nvSpPr>
        <p:spPr>
          <a:xfrm>
            <a:off x="813450" y="1225675"/>
            <a:ext cx="4222800" cy="24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458" name="Google Shape;458;p39"/>
          <p:cNvSpPr/>
          <p:nvPr/>
        </p:nvSpPr>
        <p:spPr>
          <a:xfrm>
            <a:off x="6122950" y="830650"/>
            <a:ext cx="5079900" cy="2508000"/>
          </a:xfrm>
          <a:prstGeom prst="roundRect">
            <a:avLst>
              <a:gd name="adj" fmla="val 4474"/>
            </a:avLst>
          </a:prstGeom>
          <a:solidFill>
            <a:srgbClr val="313338">
              <a:alpha val="70250"/>
            </a:srgbClr>
          </a:solidFill>
          <a:ln>
            <a:noFill/>
          </a:ln>
        </p:spPr>
        <p:txBody>
          <a:bodyPr spcFirstLastPara="1" wrap="square" lIns="243825" tIns="0" rIns="243825" bIns="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459" name="Google Shape;459;p39"/>
          <p:cNvSpPr txBox="1">
            <a:spLocks noGrp="1"/>
          </p:cNvSpPr>
          <p:nvPr>
            <p:ph type="subTitle" idx="1"/>
          </p:nvPr>
        </p:nvSpPr>
        <p:spPr>
          <a:xfrm>
            <a:off x="6536603" y="1198499"/>
            <a:ext cx="4222800" cy="9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300"/>
              <a:buFont typeface="Inter"/>
              <a:buNone/>
              <a:defRPr sz="8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60" name="Google Shape;460;p39"/>
          <p:cNvSpPr txBox="1">
            <a:spLocks noGrp="1"/>
          </p:cNvSpPr>
          <p:nvPr>
            <p:ph type="body" idx="2"/>
          </p:nvPr>
        </p:nvSpPr>
        <p:spPr>
          <a:xfrm>
            <a:off x="6536603" y="2349700"/>
            <a:ext cx="4255200" cy="5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●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○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■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●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○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■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●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○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32385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500"/>
              <a:buFont typeface="Inter Medium"/>
              <a:buChar char="■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461" name="Google Shape;461;p39"/>
          <p:cNvSpPr txBox="1">
            <a:spLocks noGrp="1"/>
          </p:cNvSpPr>
          <p:nvPr>
            <p:ph type="body" idx="3"/>
          </p:nvPr>
        </p:nvSpPr>
        <p:spPr>
          <a:xfrm>
            <a:off x="6536600" y="3000099"/>
            <a:ext cx="28089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1pPr>
            <a:lvl2pPr marL="914400" lvl="1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2pPr>
            <a:lvl3pPr marL="1371600" lvl="2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3pPr>
            <a:lvl4pPr marL="1828800" lvl="3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4pPr>
            <a:lvl5pPr marL="2286000" lvl="4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5pPr>
            <a:lvl6pPr marL="2743200" lvl="5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6pPr>
            <a:lvl7pPr marL="3200400" lvl="6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7pPr>
            <a:lvl8pPr marL="3657600" lvl="7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8pPr>
            <a:lvl9pPr marL="4114800" lvl="8" indent="-2794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>
            <a:endParaRPr/>
          </a:p>
        </p:txBody>
      </p:sp>
      <p:sp>
        <p:nvSpPr>
          <p:cNvPr id="462" name="Google Shape;462;p39"/>
          <p:cNvSpPr txBox="1">
            <a:spLocks noGrp="1"/>
          </p:cNvSpPr>
          <p:nvPr>
            <p:ph type="subTitle" idx="4"/>
          </p:nvPr>
        </p:nvSpPr>
        <p:spPr>
          <a:xfrm>
            <a:off x="6536603" y="3887199"/>
            <a:ext cx="4222800" cy="9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300"/>
              <a:buFont typeface="Inter"/>
              <a:buNone/>
              <a:defRPr sz="8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"/>
              <a:buNone/>
              <a:defRPr sz="13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63" name="Google Shape;463;p39"/>
          <p:cNvSpPr txBox="1">
            <a:spLocks noGrp="1"/>
          </p:cNvSpPr>
          <p:nvPr>
            <p:ph type="body" idx="5"/>
          </p:nvPr>
        </p:nvSpPr>
        <p:spPr>
          <a:xfrm>
            <a:off x="6536603" y="5038400"/>
            <a:ext cx="4255200" cy="5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●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○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■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●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○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■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●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3238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Inter Medium"/>
              <a:buChar char="○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32385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500"/>
              <a:buFont typeface="Inter Medium"/>
              <a:buChar char="■"/>
              <a:defRPr sz="15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464" name="Google Shape;464;p39"/>
          <p:cNvSpPr txBox="1">
            <a:spLocks noGrp="1"/>
          </p:cNvSpPr>
          <p:nvPr>
            <p:ph type="body" idx="6"/>
          </p:nvPr>
        </p:nvSpPr>
        <p:spPr>
          <a:xfrm>
            <a:off x="6536600" y="5688799"/>
            <a:ext cx="28089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1pPr>
            <a:lvl2pPr marL="914400" lvl="1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2pPr>
            <a:lvl3pPr marL="1371600" lvl="2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3pPr>
            <a:lvl4pPr marL="1828800" lvl="3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4pPr>
            <a:lvl5pPr marL="2286000" lvl="4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5pPr>
            <a:lvl6pPr marL="2743200" lvl="5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6pPr>
            <a:lvl7pPr marL="3200400" lvl="6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7pPr>
            <a:lvl8pPr marL="3657600" lvl="7" indent="-279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8pPr>
            <a:lvl9pPr marL="4114800" lvl="8" indent="-2794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>
            <a:endParaRPr/>
          </a:p>
        </p:txBody>
      </p:sp>
      <p:sp>
        <p:nvSpPr>
          <p:cNvPr id="465" name="Google Shape;465;p39"/>
          <p:cNvSpPr>
            <a:spLocks noGrp="1"/>
          </p:cNvSpPr>
          <p:nvPr>
            <p:ph type="pic" idx="7"/>
          </p:nvPr>
        </p:nvSpPr>
        <p:spPr>
          <a:xfrm>
            <a:off x="813450" y="3146875"/>
            <a:ext cx="4222800" cy="2880600"/>
          </a:xfrm>
          <a:prstGeom prst="roundRect">
            <a:avLst>
              <a:gd name="adj" fmla="val 3957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 Quote">
  <p:cSld name="CUSTOM_8_1_1_1_1_1_1_1_1_1_1_1_1_1_2_1_2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Google Shape;467;p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40" descr=" 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393" y="0"/>
            <a:ext cx="1808415" cy="1168521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40"/>
          <p:cNvSpPr/>
          <p:nvPr/>
        </p:nvSpPr>
        <p:spPr>
          <a:xfrm>
            <a:off x="1201650" y="1486675"/>
            <a:ext cx="9788700" cy="4141500"/>
          </a:xfrm>
          <a:prstGeom prst="roundRect">
            <a:avLst>
              <a:gd name="adj" fmla="val 2692"/>
            </a:avLst>
          </a:prstGeom>
          <a:solidFill>
            <a:srgbClr val="313338">
              <a:alpha val="70250"/>
            </a:srgbClr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470" name="Google Shape;470;p40"/>
          <p:cNvSpPr txBox="1">
            <a:spLocks noGrp="1"/>
          </p:cNvSpPr>
          <p:nvPr>
            <p:ph type="body" idx="1"/>
          </p:nvPr>
        </p:nvSpPr>
        <p:spPr>
          <a:xfrm>
            <a:off x="1741750" y="2473950"/>
            <a:ext cx="8555700" cy="21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Inter"/>
              <a:buChar char="●"/>
              <a:defRPr sz="18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4290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Inter"/>
              <a:buChar char="○"/>
              <a:defRPr sz="18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4290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Inter"/>
              <a:buChar char="■"/>
              <a:defRPr sz="18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4290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Inter"/>
              <a:buChar char="●"/>
              <a:defRPr sz="18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4290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Inter"/>
              <a:buChar char="○"/>
              <a:defRPr sz="18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4290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Inter"/>
              <a:buChar char="■"/>
              <a:defRPr sz="18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4290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Inter"/>
              <a:buChar char="●"/>
              <a:defRPr sz="18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4290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Inter"/>
              <a:buChar char="○"/>
              <a:defRPr sz="18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4290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Inter"/>
              <a:buChar char="■"/>
              <a:defRPr sz="18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71" name="Google Shape;471;p40"/>
          <p:cNvSpPr txBox="1">
            <a:spLocks noGrp="1"/>
          </p:cNvSpPr>
          <p:nvPr>
            <p:ph type="subTitle" idx="2"/>
          </p:nvPr>
        </p:nvSpPr>
        <p:spPr>
          <a:xfrm>
            <a:off x="1741785" y="4805987"/>
            <a:ext cx="3371400" cy="2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 SemiBold"/>
              <a:buNone/>
              <a:defRPr sz="11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72" name="Google Shape;472;p40"/>
          <p:cNvSpPr txBox="1">
            <a:spLocks noGrp="1"/>
          </p:cNvSpPr>
          <p:nvPr>
            <p:ph type="body" idx="3"/>
          </p:nvPr>
        </p:nvSpPr>
        <p:spPr>
          <a:xfrm>
            <a:off x="1741767" y="5055875"/>
            <a:ext cx="6111000" cy="3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"/>
              <a:buChar char="●"/>
              <a:defRPr sz="9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"/>
              <a:buChar char="○"/>
              <a:defRPr sz="9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"/>
              <a:buChar char="■"/>
              <a:defRPr sz="9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"/>
              <a:buChar char="●"/>
              <a:defRPr sz="9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"/>
              <a:buChar char="○"/>
              <a:defRPr sz="9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"/>
              <a:buChar char="■"/>
              <a:defRPr sz="9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"/>
              <a:buChar char="●"/>
              <a:defRPr sz="9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"/>
              <a:buChar char="○"/>
              <a:defRPr sz="9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"/>
              <a:buChar char="■"/>
              <a:defRPr sz="9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73" name="Google Shape;473;p40"/>
          <p:cNvSpPr>
            <a:spLocks noGrp="1"/>
          </p:cNvSpPr>
          <p:nvPr>
            <p:ph type="pic" idx="4"/>
          </p:nvPr>
        </p:nvSpPr>
        <p:spPr>
          <a:xfrm>
            <a:off x="10568200" y="442700"/>
            <a:ext cx="1623600" cy="1936500"/>
          </a:xfrm>
          <a:prstGeom prst="roundRect">
            <a:avLst>
              <a:gd name="adj" fmla="val 6875"/>
            </a:avLst>
          </a:prstGeom>
          <a:noFill/>
          <a:ln>
            <a:noFill/>
          </a:ln>
        </p:spPr>
      </p:sp>
      <p:sp>
        <p:nvSpPr>
          <p:cNvPr id="474" name="Google Shape;474;p40"/>
          <p:cNvSpPr>
            <a:spLocks noGrp="1"/>
          </p:cNvSpPr>
          <p:nvPr>
            <p:ph type="pic" idx="5"/>
          </p:nvPr>
        </p:nvSpPr>
        <p:spPr>
          <a:xfrm>
            <a:off x="6343625" y="5848377"/>
            <a:ext cx="3549600" cy="1009500"/>
          </a:xfrm>
          <a:prstGeom prst="round2SameRect">
            <a:avLst>
              <a:gd name="adj1" fmla="val 11315"/>
              <a:gd name="adj2" fmla="val 0"/>
            </a:avLst>
          </a:prstGeom>
          <a:noFill/>
          <a:ln>
            <a:noFill/>
          </a:ln>
        </p:spPr>
      </p:sp>
      <p:sp>
        <p:nvSpPr>
          <p:cNvPr id="475" name="Google Shape;475;p40"/>
          <p:cNvSpPr/>
          <p:nvPr/>
        </p:nvSpPr>
        <p:spPr>
          <a:xfrm>
            <a:off x="1741775" y="1990050"/>
            <a:ext cx="281125" cy="242691"/>
          </a:xfrm>
          <a:custGeom>
            <a:avLst/>
            <a:gdLst/>
            <a:ahLst/>
            <a:cxnLst/>
            <a:rect l="l" t="t" r="r" b="b"/>
            <a:pathLst>
              <a:path w="20633" h="19505" extrusionOk="0">
                <a:moveTo>
                  <a:pt x="7670" y="0"/>
                </a:moveTo>
                <a:lnTo>
                  <a:pt x="7680" y="10"/>
                </a:lnTo>
                <a:cubicBezTo>
                  <a:pt x="2980" y="10"/>
                  <a:pt x="1" y="3372"/>
                  <a:pt x="1" y="8464"/>
                </a:cubicBezTo>
                <a:lnTo>
                  <a:pt x="1" y="19504"/>
                </a:lnTo>
                <a:lnTo>
                  <a:pt x="8545" y="19504"/>
                </a:lnTo>
                <a:lnTo>
                  <a:pt x="8545" y="10869"/>
                </a:lnTo>
                <a:lnTo>
                  <a:pt x="4701" y="10869"/>
                </a:lnTo>
                <a:lnTo>
                  <a:pt x="4701" y="8464"/>
                </a:lnTo>
                <a:cubicBezTo>
                  <a:pt x="4701" y="6149"/>
                  <a:pt x="6049" y="4428"/>
                  <a:pt x="8062" y="4428"/>
                </a:cubicBezTo>
                <a:lnTo>
                  <a:pt x="8545" y="4428"/>
                </a:lnTo>
                <a:lnTo>
                  <a:pt x="8545" y="101"/>
                </a:lnTo>
                <a:cubicBezTo>
                  <a:pt x="8153" y="0"/>
                  <a:pt x="7962" y="0"/>
                  <a:pt x="7670" y="0"/>
                </a:cubicBezTo>
                <a:close/>
                <a:moveTo>
                  <a:pt x="19867" y="0"/>
                </a:moveTo>
                <a:lnTo>
                  <a:pt x="19847" y="10"/>
                </a:lnTo>
                <a:cubicBezTo>
                  <a:pt x="15057" y="10"/>
                  <a:pt x="12078" y="3372"/>
                  <a:pt x="12078" y="8464"/>
                </a:cubicBezTo>
                <a:lnTo>
                  <a:pt x="12078" y="19504"/>
                </a:lnTo>
                <a:lnTo>
                  <a:pt x="20622" y="19504"/>
                </a:lnTo>
                <a:lnTo>
                  <a:pt x="20622" y="10869"/>
                </a:lnTo>
                <a:lnTo>
                  <a:pt x="16778" y="10869"/>
                </a:lnTo>
                <a:lnTo>
                  <a:pt x="16778" y="8464"/>
                </a:lnTo>
                <a:cubicBezTo>
                  <a:pt x="16778" y="6149"/>
                  <a:pt x="18227" y="4428"/>
                  <a:pt x="20240" y="4428"/>
                </a:cubicBezTo>
                <a:lnTo>
                  <a:pt x="20632" y="4428"/>
                </a:lnTo>
                <a:lnTo>
                  <a:pt x="20632" y="101"/>
                </a:lnTo>
                <a:cubicBezTo>
                  <a:pt x="20341" y="0"/>
                  <a:pt x="20149" y="0"/>
                  <a:pt x="1986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3 Divider/Sub-section break">
  <p:cSld name="CUSTOM_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 txBox="1"/>
          <p:nvPr/>
        </p:nvSpPr>
        <p:spPr>
          <a:xfrm>
            <a:off x="0" y="0"/>
            <a:ext cx="3999900" cy="4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2485650" y="2645550"/>
            <a:ext cx="7220700" cy="15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 Timeline">
  <p:cSld name="CUSTOM_8_1_1_1_1_1_1_1_1_1_1_1_1_1_2_1_2_1"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7" name="Google Shape;477;p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478" name="Google Shape;478;p41"/>
          <p:cNvSpPr/>
          <p:nvPr/>
        </p:nvSpPr>
        <p:spPr>
          <a:xfrm>
            <a:off x="2568954" y="2025650"/>
            <a:ext cx="70548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41"/>
          <p:cNvSpPr/>
          <p:nvPr/>
        </p:nvSpPr>
        <p:spPr>
          <a:xfrm>
            <a:off x="507997" y="2349500"/>
            <a:ext cx="11176800" cy="1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0" name="Google Shape;480;p41" descr=" 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7997" y="2349499"/>
            <a:ext cx="193105" cy="193081"/>
          </a:xfrm>
          <a:prstGeom prst="rect">
            <a:avLst/>
          </a:prstGeom>
          <a:noFill/>
          <a:ln>
            <a:noFill/>
          </a:ln>
        </p:spPr>
      </p:pic>
      <p:sp>
        <p:nvSpPr>
          <p:cNvPr id="481" name="Google Shape;481;p41"/>
          <p:cNvSpPr/>
          <p:nvPr/>
        </p:nvSpPr>
        <p:spPr>
          <a:xfrm>
            <a:off x="955101" y="2377778"/>
            <a:ext cx="102825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2" name="Google Shape;482;p41" descr=" 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5098" y="2439492"/>
            <a:ext cx="1789307" cy="13147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p41"/>
          <p:cNvSpPr/>
          <p:nvPr/>
        </p:nvSpPr>
        <p:spPr>
          <a:xfrm rot="-2700000">
            <a:off x="2860991" y="2397678"/>
            <a:ext cx="96732" cy="9673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9659" dist="50800" dir="16200000" algn="bl" rotWithShape="0">
              <a:srgbClr val="3C64FA">
                <a:alpha val="60000"/>
              </a:srgbClr>
            </a:outerShdw>
          </a:effectLst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4" name="Google Shape;484;p41" descr=" 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74048" y="2439169"/>
            <a:ext cx="2857495" cy="13792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p41"/>
          <p:cNvSpPr/>
          <p:nvPr/>
        </p:nvSpPr>
        <p:spPr>
          <a:xfrm rot="-2700000">
            <a:off x="6048126" y="2397678"/>
            <a:ext cx="96732" cy="9673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9659" dist="50800" dir="16200000" algn="bl" rotWithShape="0">
              <a:srgbClr val="3C64FA">
                <a:alpha val="60000"/>
              </a:srgbClr>
            </a:outerShdw>
          </a:effectLst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6" name="Google Shape;486;p41" descr=" 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61183" y="2439169"/>
            <a:ext cx="2857495" cy="13792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Google Shape;487;p41"/>
          <p:cNvSpPr/>
          <p:nvPr/>
        </p:nvSpPr>
        <p:spPr>
          <a:xfrm rot="-2700000">
            <a:off x="9235262" y="2397678"/>
            <a:ext cx="96732" cy="9673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9659" dist="50800" dir="16200000" algn="bl" rotWithShape="0">
              <a:srgbClr val="3C64FA">
                <a:alpha val="60000"/>
              </a:srgbClr>
            </a:outerShdw>
          </a:effectLst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8" name="Google Shape;488;p41" descr=" 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448319" y="2439492"/>
            <a:ext cx="1789307" cy="13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41" descr=" 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491620" y="2349500"/>
            <a:ext cx="193105" cy="193106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Google Shape;490;p41"/>
          <p:cNvSpPr txBox="1">
            <a:spLocks noGrp="1"/>
          </p:cNvSpPr>
          <p:nvPr>
            <p:ph type="title"/>
          </p:nvPr>
        </p:nvSpPr>
        <p:spPr>
          <a:xfrm>
            <a:off x="501375" y="894886"/>
            <a:ext cx="111882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491" name="Google Shape;491;p41"/>
          <p:cNvSpPr txBox="1">
            <a:spLocks noGrp="1"/>
          </p:cNvSpPr>
          <p:nvPr>
            <p:ph type="subTitle" idx="1"/>
          </p:nvPr>
        </p:nvSpPr>
        <p:spPr>
          <a:xfrm>
            <a:off x="1977550" y="2025650"/>
            <a:ext cx="1863600" cy="4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 SemiBold"/>
              <a:buNone/>
              <a:defRPr sz="1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492" name="Google Shape;492;p41"/>
          <p:cNvSpPr txBox="1">
            <a:spLocks noGrp="1"/>
          </p:cNvSpPr>
          <p:nvPr>
            <p:ph type="subTitle" idx="2"/>
          </p:nvPr>
        </p:nvSpPr>
        <p:spPr>
          <a:xfrm>
            <a:off x="5164688" y="2025650"/>
            <a:ext cx="1863600" cy="4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 SemiBold"/>
              <a:buNone/>
              <a:defRPr sz="1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493" name="Google Shape;493;p41"/>
          <p:cNvSpPr txBox="1">
            <a:spLocks noGrp="1"/>
          </p:cNvSpPr>
          <p:nvPr>
            <p:ph type="subTitle" idx="3"/>
          </p:nvPr>
        </p:nvSpPr>
        <p:spPr>
          <a:xfrm>
            <a:off x="8351850" y="2025650"/>
            <a:ext cx="1863600" cy="4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 SemiBold"/>
              <a:buNone/>
              <a:defRPr sz="1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494" name="Google Shape;494;p41"/>
          <p:cNvSpPr/>
          <p:nvPr/>
        </p:nvSpPr>
        <p:spPr>
          <a:xfrm>
            <a:off x="1479175" y="2846300"/>
            <a:ext cx="2857500" cy="3172800"/>
          </a:xfrm>
          <a:prstGeom prst="roundRect">
            <a:avLst>
              <a:gd name="adj" fmla="val 3907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41"/>
          <p:cNvSpPr txBox="1">
            <a:spLocks noGrp="1"/>
          </p:cNvSpPr>
          <p:nvPr>
            <p:ph type="body" idx="4"/>
          </p:nvPr>
        </p:nvSpPr>
        <p:spPr>
          <a:xfrm>
            <a:off x="1783700" y="3136875"/>
            <a:ext cx="2260500" cy="26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845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496" name="Google Shape;496;p41"/>
          <p:cNvSpPr txBox="1">
            <a:spLocks noGrp="1"/>
          </p:cNvSpPr>
          <p:nvPr>
            <p:ph type="body" idx="5"/>
          </p:nvPr>
        </p:nvSpPr>
        <p:spPr>
          <a:xfrm>
            <a:off x="4972275" y="3136875"/>
            <a:ext cx="2260500" cy="26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845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497" name="Google Shape;497;p41"/>
          <p:cNvSpPr txBox="1">
            <a:spLocks noGrp="1"/>
          </p:cNvSpPr>
          <p:nvPr>
            <p:ph type="body" idx="6"/>
          </p:nvPr>
        </p:nvSpPr>
        <p:spPr>
          <a:xfrm>
            <a:off x="8160850" y="3136875"/>
            <a:ext cx="2260500" cy="26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●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84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 Medium"/>
              <a:buChar char="○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845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Inter Medium"/>
              <a:buChar char="■"/>
              <a:defRPr sz="11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498" name="Google Shape;498;p41"/>
          <p:cNvSpPr/>
          <p:nvPr/>
        </p:nvSpPr>
        <p:spPr>
          <a:xfrm>
            <a:off x="4667750" y="2846300"/>
            <a:ext cx="2857500" cy="3172800"/>
          </a:xfrm>
          <a:prstGeom prst="roundRect">
            <a:avLst>
              <a:gd name="adj" fmla="val 3907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41"/>
          <p:cNvSpPr/>
          <p:nvPr/>
        </p:nvSpPr>
        <p:spPr>
          <a:xfrm>
            <a:off x="7856325" y="2846300"/>
            <a:ext cx="2857500" cy="3172800"/>
          </a:xfrm>
          <a:prstGeom prst="roundRect">
            <a:avLst>
              <a:gd name="adj" fmla="val 3907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 Customer Journey">
  <p:cSld name="CUSTOM_8_1_1_1_1_1_1_1_1_1_1_1_1_1_2_1_2_1_1"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" name="Google Shape;501;p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42"/>
          <p:cNvSpPr/>
          <p:nvPr/>
        </p:nvSpPr>
        <p:spPr>
          <a:xfrm>
            <a:off x="381000" y="1899268"/>
            <a:ext cx="2171700" cy="4349700"/>
          </a:xfrm>
          <a:prstGeom prst="roundRect">
            <a:avLst>
              <a:gd name="adj" fmla="val 5217"/>
            </a:avLst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42"/>
          <p:cNvSpPr/>
          <p:nvPr/>
        </p:nvSpPr>
        <p:spPr>
          <a:xfrm>
            <a:off x="2695563" y="1899268"/>
            <a:ext cx="2171700" cy="4349700"/>
          </a:xfrm>
          <a:prstGeom prst="roundRect">
            <a:avLst>
              <a:gd name="adj" fmla="val 5217"/>
            </a:avLst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42"/>
          <p:cNvSpPr/>
          <p:nvPr/>
        </p:nvSpPr>
        <p:spPr>
          <a:xfrm>
            <a:off x="5008525" y="1899268"/>
            <a:ext cx="2171700" cy="4349700"/>
          </a:xfrm>
          <a:prstGeom prst="roundRect">
            <a:avLst>
              <a:gd name="adj" fmla="val 5217"/>
            </a:avLst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42"/>
          <p:cNvSpPr/>
          <p:nvPr/>
        </p:nvSpPr>
        <p:spPr>
          <a:xfrm>
            <a:off x="7323875" y="1899268"/>
            <a:ext cx="2171700" cy="4349700"/>
          </a:xfrm>
          <a:prstGeom prst="roundRect">
            <a:avLst>
              <a:gd name="adj" fmla="val 5217"/>
            </a:avLst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42"/>
          <p:cNvSpPr/>
          <p:nvPr/>
        </p:nvSpPr>
        <p:spPr>
          <a:xfrm>
            <a:off x="9639225" y="1899268"/>
            <a:ext cx="2171700" cy="4349700"/>
          </a:xfrm>
          <a:prstGeom prst="roundRect">
            <a:avLst>
              <a:gd name="adj" fmla="val 5217"/>
            </a:avLst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42"/>
          <p:cNvSpPr/>
          <p:nvPr/>
        </p:nvSpPr>
        <p:spPr>
          <a:xfrm>
            <a:off x="670151" y="1778550"/>
            <a:ext cx="1561800" cy="241200"/>
          </a:xfrm>
          <a:prstGeom prst="roundRect">
            <a:avLst>
              <a:gd name="adj" fmla="val 54947"/>
            </a:avLst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42"/>
          <p:cNvSpPr/>
          <p:nvPr/>
        </p:nvSpPr>
        <p:spPr>
          <a:xfrm>
            <a:off x="774886" y="1867453"/>
            <a:ext cx="63600" cy="63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42"/>
          <p:cNvSpPr/>
          <p:nvPr/>
        </p:nvSpPr>
        <p:spPr>
          <a:xfrm>
            <a:off x="584197" y="2204050"/>
            <a:ext cx="1695600" cy="9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42"/>
          <p:cNvSpPr/>
          <p:nvPr/>
        </p:nvSpPr>
        <p:spPr>
          <a:xfrm>
            <a:off x="7562811" y="2305650"/>
            <a:ext cx="1752300" cy="9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42"/>
          <p:cNvSpPr/>
          <p:nvPr/>
        </p:nvSpPr>
        <p:spPr>
          <a:xfrm>
            <a:off x="7562811" y="3506061"/>
            <a:ext cx="17781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42"/>
          <p:cNvSpPr/>
          <p:nvPr/>
        </p:nvSpPr>
        <p:spPr>
          <a:xfrm>
            <a:off x="2895597" y="2204050"/>
            <a:ext cx="1695600" cy="9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42"/>
          <p:cNvSpPr/>
          <p:nvPr/>
        </p:nvSpPr>
        <p:spPr>
          <a:xfrm>
            <a:off x="5206997" y="2204050"/>
            <a:ext cx="1695600" cy="9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42"/>
          <p:cNvSpPr/>
          <p:nvPr/>
        </p:nvSpPr>
        <p:spPr>
          <a:xfrm>
            <a:off x="9836064" y="2204050"/>
            <a:ext cx="1695600" cy="9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42"/>
          <p:cNvSpPr txBox="1">
            <a:spLocks noGrp="1"/>
          </p:cNvSpPr>
          <p:nvPr>
            <p:ph type="title"/>
          </p:nvPr>
        </p:nvSpPr>
        <p:spPr>
          <a:xfrm>
            <a:off x="501375" y="751486"/>
            <a:ext cx="111882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516" name="Google Shape;516;p42"/>
          <p:cNvSpPr txBox="1">
            <a:spLocks noGrp="1"/>
          </p:cNvSpPr>
          <p:nvPr>
            <p:ph type="subTitle" idx="1"/>
          </p:nvPr>
        </p:nvSpPr>
        <p:spPr>
          <a:xfrm>
            <a:off x="893000" y="1841700"/>
            <a:ext cx="1223700" cy="1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 SemiBold"/>
              <a:buNone/>
              <a:defRPr sz="8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7" name="Google Shape;517;p42"/>
          <p:cNvSpPr txBox="1">
            <a:spLocks noGrp="1"/>
          </p:cNvSpPr>
          <p:nvPr>
            <p:ph type="subTitle" idx="2"/>
          </p:nvPr>
        </p:nvSpPr>
        <p:spPr>
          <a:xfrm>
            <a:off x="584200" y="2294850"/>
            <a:ext cx="17781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SemiBold"/>
              <a:buNone/>
              <a:defRPr sz="12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18" name="Google Shape;518;p42"/>
          <p:cNvSpPr txBox="1">
            <a:spLocks noGrp="1"/>
          </p:cNvSpPr>
          <p:nvPr>
            <p:ph type="body" idx="3"/>
          </p:nvPr>
        </p:nvSpPr>
        <p:spPr>
          <a:xfrm>
            <a:off x="584200" y="2745357"/>
            <a:ext cx="17907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19" name="Google Shape;519;p42"/>
          <p:cNvSpPr txBox="1">
            <a:spLocks noGrp="1"/>
          </p:cNvSpPr>
          <p:nvPr>
            <p:ph type="subTitle" idx="4"/>
          </p:nvPr>
        </p:nvSpPr>
        <p:spPr>
          <a:xfrm>
            <a:off x="584200" y="3585279"/>
            <a:ext cx="17781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SemiBold"/>
              <a:buNone/>
              <a:defRPr sz="12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20" name="Google Shape;520;p42"/>
          <p:cNvSpPr txBox="1">
            <a:spLocks noGrp="1"/>
          </p:cNvSpPr>
          <p:nvPr>
            <p:ph type="body" idx="5"/>
          </p:nvPr>
        </p:nvSpPr>
        <p:spPr>
          <a:xfrm>
            <a:off x="584200" y="4046028"/>
            <a:ext cx="17907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21" name="Google Shape;521;p42"/>
          <p:cNvSpPr txBox="1">
            <a:spLocks noGrp="1"/>
          </p:cNvSpPr>
          <p:nvPr>
            <p:ph type="subTitle" idx="6"/>
          </p:nvPr>
        </p:nvSpPr>
        <p:spPr>
          <a:xfrm>
            <a:off x="2886063" y="2294850"/>
            <a:ext cx="17781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SemiBold"/>
              <a:buNone/>
              <a:defRPr sz="12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22" name="Google Shape;522;p42"/>
          <p:cNvSpPr txBox="1">
            <a:spLocks noGrp="1"/>
          </p:cNvSpPr>
          <p:nvPr>
            <p:ph type="body" idx="7"/>
          </p:nvPr>
        </p:nvSpPr>
        <p:spPr>
          <a:xfrm>
            <a:off x="2886063" y="2745357"/>
            <a:ext cx="17907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23" name="Google Shape;523;p42"/>
          <p:cNvSpPr txBox="1">
            <a:spLocks noGrp="1"/>
          </p:cNvSpPr>
          <p:nvPr>
            <p:ph type="subTitle" idx="8"/>
          </p:nvPr>
        </p:nvSpPr>
        <p:spPr>
          <a:xfrm>
            <a:off x="2886063" y="3585279"/>
            <a:ext cx="17781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SemiBold"/>
              <a:buNone/>
              <a:defRPr sz="12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24" name="Google Shape;524;p42"/>
          <p:cNvSpPr txBox="1">
            <a:spLocks noGrp="1"/>
          </p:cNvSpPr>
          <p:nvPr>
            <p:ph type="body" idx="9"/>
          </p:nvPr>
        </p:nvSpPr>
        <p:spPr>
          <a:xfrm>
            <a:off x="2886063" y="4046028"/>
            <a:ext cx="17907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25" name="Google Shape;525;p42"/>
          <p:cNvSpPr txBox="1">
            <a:spLocks noGrp="1"/>
          </p:cNvSpPr>
          <p:nvPr>
            <p:ph type="subTitle" idx="13"/>
          </p:nvPr>
        </p:nvSpPr>
        <p:spPr>
          <a:xfrm>
            <a:off x="5197425" y="2294850"/>
            <a:ext cx="17781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SemiBold"/>
              <a:buNone/>
              <a:defRPr sz="12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26" name="Google Shape;526;p42"/>
          <p:cNvSpPr txBox="1">
            <a:spLocks noGrp="1"/>
          </p:cNvSpPr>
          <p:nvPr>
            <p:ph type="body" idx="14"/>
          </p:nvPr>
        </p:nvSpPr>
        <p:spPr>
          <a:xfrm>
            <a:off x="5197425" y="2745357"/>
            <a:ext cx="17907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27" name="Google Shape;527;p42"/>
          <p:cNvSpPr txBox="1">
            <a:spLocks noGrp="1"/>
          </p:cNvSpPr>
          <p:nvPr>
            <p:ph type="subTitle" idx="15"/>
          </p:nvPr>
        </p:nvSpPr>
        <p:spPr>
          <a:xfrm>
            <a:off x="5197425" y="3585279"/>
            <a:ext cx="17781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SemiBold"/>
              <a:buNone/>
              <a:defRPr sz="12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28" name="Google Shape;528;p42"/>
          <p:cNvSpPr txBox="1">
            <a:spLocks noGrp="1"/>
          </p:cNvSpPr>
          <p:nvPr>
            <p:ph type="body" idx="16"/>
          </p:nvPr>
        </p:nvSpPr>
        <p:spPr>
          <a:xfrm>
            <a:off x="5197425" y="4046028"/>
            <a:ext cx="17907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29" name="Google Shape;529;p42"/>
          <p:cNvSpPr txBox="1">
            <a:spLocks noGrp="1"/>
          </p:cNvSpPr>
          <p:nvPr>
            <p:ph type="subTitle" idx="17"/>
          </p:nvPr>
        </p:nvSpPr>
        <p:spPr>
          <a:xfrm>
            <a:off x="7515175" y="2294850"/>
            <a:ext cx="17781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SemiBold"/>
              <a:buNone/>
              <a:defRPr sz="12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30" name="Google Shape;530;p42"/>
          <p:cNvSpPr txBox="1">
            <a:spLocks noGrp="1"/>
          </p:cNvSpPr>
          <p:nvPr>
            <p:ph type="body" idx="18"/>
          </p:nvPr>
        </p:nvSpPr>
        <p:spPr>
          <a:xfrm>
            <a:off x="7515175" y="2745357"/>
            <a:ext cx="17907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1" name="Google Shape;531;p42"/>
          <p:cNvSpPr txBox="1">
            <a:spLocks noGrp="1"/>
          </p:cNvSpPr>
          <p:nvPr>
            <p:ph type="subTitle" idx="19"/>
          </p:nvPr>
        </p:nvSpPr>
        <p:spPr>
          <a:xfrm>
            <a:off x="7515175" y="3585279"/>
            <a:ext cx="17781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SemiBold"/>
              <a:buNone/>
              <a:defRPr sz="12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32" name="Google Shape;532;p42"/>
          <p:cNvSpPr txBox="1">
            <a:spLocks noGrp="1"/>
          </p:cNvSpPr>
          <p:nvPr>
            <p:ph type="body" idx="20"/>
          </p:nvPr>
        </p:nvSpPr>
        <p:spPr>
          <a:xfrm>
            <a:off x="7515175" y="4046028"/>
            <a:ext cx="17907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3" name="Google Shape;533;p42"/>
          <p:cNvSpPr txBox="1">
            <a:spLocks noGrp="1"/>
          </p:cNvSpPr>
          <p:nvPr>
            <p:ph type="subTitle" idx="21"/>
          </p:nvPr>
        </p:nvSpPr>
        <p:spPr>
          <a:xfrm>
            <a:off x="9826575" y="2294850"/>
            <a:ext cx="17781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SemiBold"/>
              <a:buNone/>
              <a:defRPr sz="12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34" name="Google Shape;534;p42"/>
          <p:cNvSpPr txBox="1">
            <a:spLocks noGrp="1"/>
          </p:cNvSpPr>
          <p:nvPr>
            <p:ph type="body" idx="22"/>
          </p:nvPr>
        </p:nvSpPr>
        <p:spPr>
          <a:xfrm>
            <a:off x="9826575" y="2745357"/>
            <a:ext cx="17907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5" name="Google Shape;535;p42"/>
          <p:cNvSpPr txBox="1">
            <a:spLocks noGrp="1"/>
          </p:cNvSpPr>
          <p:nvPr>
            <p:ph type="subTitle" idx="23"/>
          </p:nvPr>
        </p:nvSpPr>
        <p:spPr>
          <a:xfrm>
            <a:off x="9826575" y="3585279"/>
            <a:ext cx="17781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SemiBold"/>
              <a:buNone/>
              <a:defRPr sz="12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36" name="Google Shape;536;p42"/>
          <p:cNvSpPr txBox="1">
            <a:spLocks noGrp="1"/>
          </p:cNvSpPr>
          <p:nvPr>
            <p:ph type="body" idx="24"/>
          </p:nvPr>
        </p:nvSpPr>
        <p:spPr>
          <a:xfrm>
            <a:off x="9826575" y="4046028"/>
            <a:ext cx="17907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7" name="Google Shape;537;p42"/>
          <p:cNvSpPr/>
          <p:nvPr/>
        </p:nvSpPr>
        <p:spPr>
          <a:xfrm>
            <a:off x="3000513" y="1778550"/>
            <a:ext cx="1561800" cy="241200"/>
          </a:xfrm>
          <a:prstGeom prst="roundRect">
            <a:avLst>
              <a:gd name="adj" fmla="val 54947"/>
            </a:avLst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42"/>
          <p:cNvSpPr/>
          <p:nvPr/>
        </p:nvSpPr>
        <p:spPr>
          <a:xfrm>
            <a:off x="3105249" y="1867453"/>
            <a:ext cx="63600" cy="63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42"/>
          <p:cNvSpPr txBox="1">
            <a:spLocks noGrp="1"/>
          </p:cNvSpPr>
          <p:nvPr>
            <p:ph type="subTitle" idx="25"/>
          </p:nvPr>
        </p:nvSpPr>
        <p:spPr>
          <a:xfrm>
            <a:off x="3223363" y="1841700"/>
            <a:ext cx="1223700" cy="1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 SemiBold"/>
              <a:buNone/>
              <a:defRPr sz="8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0" name="Google Shape;540;p42"/>
          <p:cNvSpPr/>
          <p:nvPr/>
        </p:nvSpPr>
        <p:spPr>
          <a:xfrm>
            <a:off x="5311876" y="1778550"/>
            <a:ext cx="1561800" cy="241200"/>
          </a:xfrm>
          <a:prstGeom prst="roundRect">
            <a:avLst>
              <a:gd name="adj" fmla="val 54947"/>
            </a:avLst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42"/>
          <p:cNvSpPr/>
          <p:nvPr/>
        </p:nvSpPr>
        <p:spPr>
          <a:xfrm>
            <a:off x="5416611" y="1867453"/>
            <a:ext cx="63600" cy="63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42"/>
          <p:cNvSpPr txBox="1">
            <a:spLocks noGrp="1"/>
          </p:cNvSpPr>
          <p:nvPr>
            <p:ph type="subTitle" idx="26"/>
          </p:nvPr>
        </p:nvSpPr>
        <p:spPr>
          <a:xfrm>
            <a:off x="5534725" y="1841700"/>
            <a:ext cx="1223700" cy="1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 SemiBold"/>
              <a:buNone/>
              <a:defRPr sz="8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3" name="Google Shape;543;p42"/>
          <p:cNvSpPr/>
          <p:nvPr/>
        </p:nvSpPr>
        <p:spPr>
          <a:xfrm>
            <a:off x="7629626" y="1778550"/>
            <a:ext cx="1561800" cy="241200"/>
          </a:xfrm>
          <a:prstGeom prst="roundRect">
            <a:avLst>
              <a:gd name="adj" fmla="val 54947"/>
            </a:avLst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42"/>
          <p:cNvSpPr/>
          <p:nvPr/>
        </p:nvSpPr>
        <p:spPr>
          <a:xfrm>
            <a:off x="7734361" y="1867453"/>
            <a:ext cx="63600" cy="63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42"/>
          <p:cNvSpPr txBox="1">
            <a:spLocks noGrp="1"/>
          </p:cNvSpPr>
          <p:nvPr>
            <p:ph type="subTitle" idx="27"/>
          </p:nvPr>
        </p:nvSpPr>
        <p:spPr>
          <a:xfrm>
            <a:off x="7852475" y="1841700"/>
            <a:ext cx="1223700" cy="1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 SemiBold"/>
              <a:buNone/>
              <a:defRPr sz="8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6" name="Google Shape;546;p42"/>
          <p:cNvSpPr/>
          <p:nvPr/>
        </p:nvSpPr>
        <p:spPr>
          <a:xfrm>
            <a:off x="9941026" y="1778550"/>
            <a:ext cx="1561800" cy="241200"/>
          </a:xfrm>
          <a:prstGeom prst="roundRect">
            <a:avLst>
              <a:gd name="adj" fmla="val 54947"/>
            </a:avLst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42"/>
          <p:cNvSpPr/>
          <p:nvPr/>
        </p:nvSpPr>
        <p:spPr>
          <a:xfrm>
            <a:off x="10045761" y="1867453"/>
            <a:ext cx="63600" cy="63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42"/>
          <p:cNvSpPr txBox="1">
            <a:spLocks noGrp="1"/>
          </p:cNvSpPr>
          <p:nvPr>
            <p:ph type="subTitle" idx="28"/>
          </p:nvPr>
        </p:nvSpPr>
        <p:spPr>
          <a:xfrm>
            <a:off x="10163875" y="1841700"/>
            <a:ext cx="1223700" cy="1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 SemiBold"/>
              <a:buNone/>
              <a:defRPr sz="8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9" name="Google Shape;549;p42"/>
          <p:cNvSpPr txBox="1">
            <a:spLocks noGrp="1"/>
          </p:cNvSpPr>
          <p:nvPr>
            <p:ph type="subTitle" idx="29"/>
          </p:nvPr>
        </p:nvSpPr>
        <p:spPr>
          <a:xfrm>
            <a:off x="584200" y="4885937"/>
            <a:ext cx="17781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SemiBold"/>
              <a:buNone/>
              <a:defRPr sz="12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50" name="Google Shape;550;p42"/>
          <p:cNvSpPr txBox="1">
            <a:spLocks noGrp="1"/>
          </p:cNvSpPr>
          <p:nvPr>
            <p:ph type="body" idx="30"/>
          </p:nvPr>
        </p:nvSpPr>
        <p:spPr>
          <a:xfrm>
            <a:off x="584200" y="5346686"/>
            <a:ext cx="17907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51" name="Google Shape;551;p42"/>
          <p:cNvSpPr txBox="1">
            <a:spLocks noGrp="1"/>
          </p:cNvSpPr>
          <p:nvPr>
            <p:ph type="subTitle" idx="31"/>
          </p:nvPr>
        </p:nvSpPr>
        <p:spPr>
          <a:xfrm>
            <a:off x="2886063" y="4885937"/>
            <a:ext cx="17781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SemiBold"/>
              <a:buNone/>
              <a:defRPr sz="12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52" name="Google Shape;552;p42"/>
          <p:cNvSpPr txBox="1">
            <a:spLocks noGrp="1"/>
          </p:cNvSpPr>
          <p:nvPr>
            <p:ph type="body" idx="32"/>
          </p:nvPr>
        </p:nvSpPr>
        <p:spPr>
          <a:xfrm>
            <a:off x="2886063" y="5346686"/>
            <a:ext cx="17907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53" name="Google Shape;553;p42"/>
          <p:cNvSpPr txBox="1">
            <a:spLocks noGrp="1"/>
          </p:cNvSpPr>
          <p:nvPr>
            <p:ph type="subTitle" idx="33"/>
          </p:nvPr>
        </p:nvSpPr>
        <p:spPr>
          <a:xfrm>
            <a:off x="5197425" y="4885937"/>
            <a:ext cx="17781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SemiBold"/>
              <a:buNone/>
              <a:defRPr sz="12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54" name="Google Shape;554;p42"/>
          <p:cNvSpPr txBox="1">
            <a:spLocks noGrp="1"/>
          </p:cNvSpPr>
          <p:nvPr>
            <p:ph type="body" idx="34"/>
          </p:nvPr>
        </p:nvSpPr>
        <p:spPr>
          <a:xfrm>
            <a:off x="5197425" y="5346686"/>
            <a:ext cx="17907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55" name="Google Shape;555;p42"/>
          <p:cNvSpPr txBox="1">
            <a:spLocks noGrp="1"/>
          </p:cNvSpPr>
          <p:nvPr>
            <p:ph type="subTitle" idx="35"/>
          </p:nvPr>
        </p:nvSpPr>
        <p:spPr>
          <a:xfrm>
            <a:off x="7515175" y="4885937"/>
            <a:ext cx="17781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SemiBold"/>
              <a:buNone/>
              <a:defRPr sz="12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56" name="Google Shape;556;p42"/>
          <p:cNvSpPr txBox="1">
            <a:spLocks noGrp="1"/>
          </p:cNvSpPr>
          <p:nvPr>
            <p:ph type="body" idx="36"/>
          </p:nvPr>
        </p:nvSpPr>
        <p:spPr>
          <a:xfrm>
            <a:off x="7515175" y="5346686"/>
            <a:ext cx="17907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57" name="Google Shape;557;p42"/>
          <p:cNvSpPr txBox="1">
            <a:spLocks noGrp="1"/>
          </p:cNvSpPr>
          <p:nvPr>
            <p:ph type="subTitle" idx="37"/>
          </p:nvPr>
        </p:nvSpPr>
        <p:spPr>
          <a:xfrm>
            <a:off x="9826575" y="4885937"/>
            <a:ext cx="17781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SemiBold"/>
              <a:buNone/>
              <a:defRPr sz="12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58" name="Google Shape;558;p42"/>
          <p:cNvSpPr txBox="1">
            <a:spLocks noGrp="1"/>
          </p:cNvSpPr>
          <p:nvPr>
            <p:ph type="body" idx="38"/>
          </p:nvPr>
        </p:nvSpPr>
        <p:spPr>
          <a:xfrm>
            <a:off x="9826575" y="5346686"/>
            <a:ext cx="17907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 Bios 01">
  <p:cSld name="CUSTOM_8_1_1_1_1_1_1_1_1_1_1_1_1_1_2_1_2_1_1_2"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0" name="Google Shape;560;p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p43"/>
          <p:cNvSpPr txBox="1">
            <a:spLocks noGrp="1"/>
          </p:cNvSpPr>
          <p:nvPr>
            <p:ph type="title"/>
          </p:nvPr>
        </p:nvSpPr>
        <p:spPr>
          <a:xfrm>
            <a:off x="501375" y="751467"/>
            <a:ext cx="1118820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562" name="Google Shape;562;p43"/>
          <p:cNvSpPr txBox="1">
            <a:spLocks noGrp="1"/>
          </p:cNvSpPr>
          <p:nvPr>
            <p:ph type="subTitle" idx="1"/>
          </p:nvPr>
        </p:nvSpPr>
        <p:spPr>
          <a:xfrm>
            <a:off x="1215744" y="5138025"/>
            <a:ext cx="2635200" cy="2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Inter SemiBold"/>
              <a:buNone/>
              <a:defRPr sz="17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63" name="Google Shape;563;p43"/>
          <p:cNvSpPr txBox="1">
            <a:spLocks noGrp="1"/>
          </p:cNvSpPr>
          <p:nvPr>
            <p:ph type="body" idx="2"/>
          </p:nvPr>
        </p:nvSpPr>
        <p:spPr>
          <a:xfrm>
            <a:off x="1215744" y="5461000"/>
            <a:ext cx="2635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1371600" lvl="2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1828800" lvl="3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2286000" lvl="4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2743200" lvl="5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3200400" lvl="6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3657600" lvl="7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4114800" lvl="8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564" name="Google Shape;564;p43"/>
          <p:cNvSpPr>
            <a:spLocks noGrp="1"/>
          </p:cNvSpPr>
          <p:nvPr>
            <p:ph type="pic" idx="3"/>
          </p:nvPr>
        </p:nvSpPr>
        <p:spPr>
          <a:xfrm>
            <a:off x="1215350" y="1915125"/>
            <a:ext cx="2635200" cy="3142800"/>
          </a:xfrm>
          <a:prstGeom prst="roundRect">
            <a:avLst>
              <a:gd name="adj" fmla="val 5477"/>
            </a:avLst>
          </a:prstGeom>
          <a:noFill/>
          <a:ln>
            <a:noFill/>
          </a:ln>
        </p:spPr>
      </p:sp>
      <p:sp>
        <p:nvSpPr>
          <p:cNvPr id="565" name="Google Shape;565;p43"/>
          <p:cNvSpPr txBox="1">
            <a:spLocks noGrp="1"/>
          </p:cNvSpPr>
          <p:nvPr>
            <p:ph type="subTitle" idx="4"/>
          </p:nvPr>
        </p:nvSpPr>
        <p:spPr>
          <a:xfrm>
            <a:off x="4778072" y="5138025"/>
            <a:ext cx="2635200" cy="2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Inter SemiBold"/>
              <a:buNone/>
              <a:defRPr sz="17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66" name="Google Shape;566;p43"/>
          <p:cNvSpPr txBox="1">
            <a:spLocks noGrp="1"/>
          </p:cNvSpPr>
          <p:nvPr>
            <p:ph type="body" idx="5"/>
          </p:nvPr>
        </p:nvSpPr>
        <p:spPr>
          <a:xfrm>
            <a:off x="4778072" y="5461000"/>
            <a:ext cx="2635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1371600" lvl="2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1828800" lvl="3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2286000" lvl="4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2743200" lvl="5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3200400" lvl="6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3657600" lvl="7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4114800" lvl="8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567" name="Google Shape;567;p43"/>
          <p:cNvSpPr txBox="1">
            <a:spLocks noGrp="1"/>
          </p:cNvSpPr>
          <p:nvPr>
            <p:ph type="subTitle" idx="6"/>
          </p:nvPr>
        </p:nvSpPr>
        <p:spPr>
          <a:xfrm>
            <a:off x="8340397" y="5138025"/>
            <a:ext cx="2635200" cy="2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Inter SemiBold"/>
              <a:buNone/>
              <a:defRPr sz="17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68" name="Google Shape;568;p43"/>
          <p:cNvSpPr txBox="1">
            <a:spLocks noGrp="1"/>
          </p:cNvSpPr>
          <p:nvPr>
            <p:ph type="body" idx="7"/>
          </p:nvPr>
        </p:nvSpPr>
        <p:spPr>
          <a:xfrm>
            <a:off x="8340397" y="5461000"/>
            <a:ext cx="2635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1371600" lvl="2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1828800" lvl="3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2286000" lvl="4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2743200" lvl="5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3200400" lvl="6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3657600" lvl="7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4114800" lvl="8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569" name="Google Shape;569;p43"/>
          <p:cNvSpPr>
            <a:spLocks noGrp="1"/>
          </p:cNvSpPr>
          <p:nvPr>
            <p:ph type="pic" idx="8"/>
          </p:nvPr>
        </p:nvSpPr>
        <p:spPr>
          <a:xfrm>
            <a:off x="4778400" y="1915125"/>
            <a:ext cx="2635200" cy="3142800"/>
          </a:xfrm>
          <a:prstGeom prst="roundRect">
            <a:avLst>
              <a:gd name="adj" fmla="val 5477"/>
            </a:avLst>
          </a:prstGeom>
          <a:noFill/>
          <a:ln>
            <a:noFill/>
          </a:ln>
        </p:spPr>
      </p:sp>
      <p:sp>
        <p:nvSpPr>
          <p:cNvPr id="570" name="Google Shape;570;p43"/>
          <p:cNvSpPr>
            <a:spLocks noGrp="1"/>
          </p:cNvSpPr>
          <p:nvPr>
            <p:ph type="pic" idx="9"/>
          </p:nvPr>
        </p:nvSpPr>
        <p:spPr>
          <a:xfrm>
            <a:off x="8340400" y="1915125"/>
            <a:ext cx="2635200" cy="3142800"/>
          </a:xfrm>
          <a:prstGeom prst="roundRect">
            <a:avLst>
              <a:gd name="adj" fmla="val 5477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 Bios 02">
  <p:cSld name="CUSTOM_8_1_1_1_1_1_1_1_1_1_1_1_1_1_2_1_2_1_1_2_1"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2" name="Google Shape;572;p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p44"/>
          <p:cNvSpPr txBox="1">
            <a:spLocks noGrp="1"/>
          </p:cNvSpPr>
          <p:nvPr>
            <p:ph type="title"/>
          </p:nvPr>
        </p:nvSpPr>
        <p:spPr>
          <a:xfrm>
            <a:off x="501375" y="751467"/>
            <a:ext cx="1118820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574" name="Google Shape;574;p44"/>
          <p:cNvSpPr txBox="1">
            <a:spLocks noGrp="1"/>
          </p:cNvSpPr>
          <p:nvPr>
            <p:ph type="subTitle" idx="1"/>
          </p:nvPr>
        </p:nvSpPr>
        <p:spPr>
          <a:xfrm>
            <a:off x="2956001" y="4713700"/>
            <a:ext cx="1891500" cy="2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Inter SemiBold"/>
              <a:buNone/>
              <a:defRPr sz="1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75" name="Google Shape;575;p44"/>
          <p:cNvSpPr txBox="1">
            <a:spLocks noGrp="1"/>
          </p:cNvSpPr>
          <p:nvPr>
            <p:ph type="body" idx="2"/>
          </p:nvPr>
        </p:nvSpPr>
        <p:spPr>
          <a:xfrm>
            <a:off x="2956001" y="4993226"/>
            <a:ext cx="1867500" cy="4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●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○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1371600" lvl="2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■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1828800" lvl="3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●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2286000" lvl="4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○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2743200" lvl="5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■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3200400" lvl="6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●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3657600" lvl="7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○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4114800" lvl="8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■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576" name="Google Shape;576;p44"/>
          <p:cNvSpPr txBox="1">
            <a:spLocks noGrp="1"/>
          </p:cNvSpPr>
          <p:nvPr>
            <p:ph type="subTitle" idx="3"/>
          </p:nvPr>
        </p:nvSpPr>
        <p:spPr>
          <a:xfrm>
            <a:off x="761751" y="4713700"/>
            <a:ext cx="1891500" cy="2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Inter SemiBold"/>
              <a:buNone/>
              <a:defRPr sz="1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77" name="Google Shape;577;p44"/>
          <p:cNvSpPr>
            <a:spLocks noGrp="1"/>
          </p:cNvSpPr>
          <p:nvPr>
            <p:ph type="pic" idx="4"/>
          </p:nvPr>
        </p:nvSpPr>
        <p:spPr>
          <a:xfrm>
            <a:off x="761750" y="2281725"/>
            <a:ext cx="1891500" cy="2316900"/>
          </a:xfrm>
          <a:prstGeom prst="roundRect">
            <a:avLst>
              <a:gd name="adj" fmla="val 6063"/>
            </a:avLst>
          </a:prstGeom>
          <a:noFill/>
          <a:ln>
            <a:noFill/>
          </a:ln>
        </p:spPr>
      </p:sp>
      <p:sp>
        <p:nvSpPr>
          <p:cNvPr id="578" name="Google Shape;578;p44"/>
          <p:cNvSpPr txBox="1">
            <a:spLocks noGrp="1"/>
          </p:cNvSpPr>
          <p:nvPr>
            <p:ph type="body" idx="5"/>
          </p:nvPr>
        </p:nvSpPr>
        <p:spPr>
          <a:xfrm>
            <a:off x="761751" y="4993226"/>
            <a:ext cx="1867500" cy="4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●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○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1371600" lvl="2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■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1828800" lvl="3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●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2286000" lvl="4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○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2743200" lvl="5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■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3200400" lvl="6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●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3657600" lvl="7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○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4114800" lvl="8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■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579" name="Google Shape;579;p44"/>
          <p:cNvSpPr txBox="1">
            <a:spLocks noGrp="1"/>
          </p:cNvSpPr>
          <p:nvPr>
            <p:ph type="subTitle" idx="6"/>
          </p:nvPr>
        </p:nvSpPr>
        <p:spPr>
          <a:xfrm>
            <a:off x="5150251" y="4713700"/>
            <a:ext cx="1891500" cy="2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Inter SemiBold"/>
              <a:buNone/>
              <a:defRPr sz="1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80" name="Google Shape;580;p44"/>
          <p:cNvSpPr txBox="1">
            <a:spLocks noGrp="1"/>
          </p:cNvSpPr>
          <p:nvPr>
            <p:ph type="body" idx="7"/>
          </p:nvPr>
        </p:nvSpPr>
        <p:spPr>
          <a:xfrm>
            <a:off x="5150251" y="4993226"/>
            <a:ext cx="1867500" cy="4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●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○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1371600" lvl="2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■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1828800" lvl="3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●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2286000" lvl="4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○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2743200" lvl="5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■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3200400" lvl="6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●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3657600" lvl="7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○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4114800" lvl="8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■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581" name="Google Shape;581;p44"/>
          <p:cNvSpPr txBox="1">
            <a:spLocks noGrp="1"/>
          </p:cNvSpPr>
          <p:nvPr>
            <p:ph type="subTitle" idx="8"/>
          </p:nvPr>
        </p:nvSpPr>
        <p:spPr>
          <a:xfrm>
            <a:off x="7344501" y="4713700"/>
            <a:ext cx="1891500" cy="2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Inter SemiBold"/>
              <a:buNone/>
              <a:defRPr sz="1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82" name="Google Shape;582;p44"/>
          <p:cNvSpPr txBox="1">
            <a:spLocks noGrp="1"/>
          </p:cNvSpPr>
          <p:nvPr>
            <p:ph type="body" idx="9"/>
          </p:nvPr>
        </p:nvSpPr>
        <p:spPr>
          <a:xfrm>
            <a:off x="7344501" y="4993226"/>
            <a:ext cx="1867500" cy="4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●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○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1371600" lvl="2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■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1828800" lvl="3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●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2286000" lvl="4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○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2743200" lvl="5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■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3200400" lvl="6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●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3657600" lvl="7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○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4114800" lvl="8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■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583" name="Google Shape;583;p44"/>
          <p:cNvSpPr txBox="1">
            <a:spLocks noGrp="1"/>
          </p:cNvSpPr>
          <p:nvPr>
            <p:ph type="subTitle" idx="13"/>
          </p:nvPr>
        </p:nvSpPr>
        <p:spPr>
          <a:xfrm>
            <a:off x="9538751" y="4713700"/>
            <a:ext cx="1891500" cy="2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Inter SemiBold"/>
              <a:buNone/>
              <a:defRPr sz="1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84" name="Google Shape;584;p44"/>
          <p:cNvSpPr txBox="1">
            <a:spLocks noGrp="1"/>
          </p:cNvSpPr>
          <p:nvPr>
            <p:ph type="body" idx="14"/>
          </p:nvPr>
        </p:nvSpPr>
        <p:spPr>
          <a:xfrm>
            <a:off x="9386351" y="4993226"/>
            <a:ext cx="1867500" cy="4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●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○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1371600" lvl="2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■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1828800" lvl="3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●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2286000" lvl="4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○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2743200" lvl="5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■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3200400" lvl="6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●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3657600" lvl="7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○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4114800" lvl="8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Inter SemiBold"/>
              <a:buChar char="■"/>
              <a:defRPr sz="9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585" name="Google Shape;585;p44"/>
          <p:cNvSpPr>
            <a:spLocks noGrp="1"/>
          </p:cNvSpPr>
          <p:nvPr>
            <p:ph type="pic" idx="15"/>
          </p:nvPr>
        </p:nvSpPr>
        <p:spPr>
          <a:xfrm>
            <a:off x="2956000" y="2281725"/>
            <a:ext cx="1891500" cy="2316900"/>
          </a:xfrm>
          <a:prstGeom prst="roundRect">
            <a:avLst>
              <a:gd name="adj" fmla="val 6063"/>
            </a:avLst>
          </a:prstGeom>
          <a:noFill/>
          <a:ln>
            <a:noFill/>
          </a:ln>
        </p:spPr>
      </p:sp>
      <p:sp>
        <p:nvSpPr>
          <p:cNvPr id="586" name="Google Shape;586;p44"/>
          <p:cNvSpPr>
            <a:spLocks noGrp="1"/>
          </p:cNvSpPr>
          <p:nvPr>
            <p:ph type="pic" idx="16"/>
          </p:nvPr>
        </p:nvSpPr>
        <p:spPr>
          <a:xfrm>
            <a:off x="5150250" y="2281725"/>
            <a:ext cx="1891500" cy="2316900"/>
          </a:xfrm>
          <a:prstGeom prst="roundRect">
            <a:avLst>
              <a:gd name="adj" fmla="val 6063"/>
            </a:avLst>
          </a:prstGeom>
          <a:noFill/>
          <a:ln>
            <a:noFill/>
          </a:ln>
        </p:spPr>
      </p:sp>
      <p:sp>
        <p:nvSpPr>
          <p:cNvPr id="587" name="Google Shape;587;p44"/>
          <p:cNvSpPr>
            <a:spLocks noGrp="1"/>
          </p:cNvSpPr>
          <p:nvPr>
            <p:ph type="pic" idx="17"/>
          </p:nvPr>
        </p:nvSpPr>
        <p:spPr>
          <a:xfrm>
            <a:off x="7344500" y="2281725"/>
            <a:ext cx="1891500" cy="2316900"/>
          </a:xfrm>
          <a:prstGeom prst="roundRect">
            <a:avLst>
              <a:gd name="adj" fmla="val 6063"/>
            </a:avLst>
          </a:prstGeom>
          <a:noFill/>
          <a:ln>
            <a:noFill/>
          </a:ln>
        </p:spPr>
      </p:sp>
      <p:sp>
        <p:nvSpPr>
          <p:cNvPr id="588" name="Google Shape;588;p44"/>
          <p:cNvSpPr>
            <a:spLocks noGrp="1"/>
          </p:cNvSpPr>
          <p:nvPr>
            <p:ph type="pic" idx="18"/>
          </p:nvPr>
        </p:nvSpPr>
        <p:spPr>
          <a:xfrm>
            <a:off x="9538750" y="2281725"/>
            <a:ext cx="1891500" cy="2316900"/>
          </a:xfrm>
          <a:prstGeom prst="roundRect">
            <a:avLst>
              <a:gd name="adj" fmla="val 6063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 Bios 03">
  <p:cSld name="CUSTOM_4_1_1">
    <p:bg>
      <p:bgPr>
        <a:solidFill>
          <a:schemeClr val="lt2"/>
        </a:solidFill>
        <a:effectLst/>
      </p:bgPr>
    </p:bg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0" name="Google Shape;590;p45"/>
          <p:cNvPicPr preferRelativeResize="0"/>
          <p:nvPr/>
        </p:nvPicPr>
        <p:blipFill rotWithShape="1">
          <a:blip r:embed="rId2">
            <a:alphaModFix amt="75000"/>
          </a:blip>
          <a:srcRect/>
          <a:stretch/>
        </p:blipFill>
        <p:spPr>
          <a:xfrm>
            <a:off x="0" y="0"/>
            <a:ext cx="12192005" cy="6857986"/>
          </a:xfrm>
          <a:prstGeom prst="rect">
            <a:avLst/>
          </a:prstGeom>
          <a:noFill/>
          <a:ln>
            <a:noFill/>
          </a:ln>
        </p:spPr>
      </p:pic>
      <p:sp>
        <p:nvSpPr>
          <p:cNvPr id="591" name="Google Shape;591;p45"/>
          <p:cNvSpPr txBox="1">
            <a:spLocks noGrp="1"/>
          </p:cNvSpPr>
          <p:nvPr>
            <p:ph type="title"/>
          </p:nvPr>
        </p:nvSpPr>
        <p:spPr>
          <a:xfrm>
            <a:off x="546100" y="751486"/>
            <a:ext cx="111882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592" name="Google Shape;592;p45"/>
          <p:cNvSpPr txBox="1">
            <a:spLocks noGrp="1"/>
          </p:cNvSpPr>
          <p:nvPr>
            <p:ph type="subTitle" idx="1"/>
          </p:nvPr>
        </p:nvSpPr>
        <p:spPr>
          <a:xfrm>
            <a:off x="546100" y="1509150"/>
            <a:ext cx="6284400" cy="8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ter"/>
              <a:buNone/>
              <a:defRPr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93" name="Google Shape;593;p45"/>
          <p:cNvSpPr txBox="1">
            <a:spLocks noGrp="1"/>
          </p:cNvSpPr>
          <p:nvPr>
            <p:ph type="body" idx="2"/>
          </p:nvPr>
        </p:nvSpPr>
        <p:spPr>
          <a:xfrm>
            <a:off x="546100" y="3124175"/>
            <a:ext cx="2869800" cy="3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1371600" lvl="2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1828800" lvl="3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2286000" lvl="4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2743200" lvl="5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3200400" lvl="6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3657600" lvl="7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4114800" lvl="8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594" name="Google Shape;594;p45"/>
          <p:cNvSpPr txBox="1">
            <a:spLocks noGrp="1"/>
          </p:cNvSpPr>
          <p:nvPr>
            <p:ph type="subTitle" idx="3"/>
          </p:nvPr>
        </p:nvSpPr>
        <p:spPr>
          <a:xfrm>
            <a:off x="546099" y="2810066"/>
            <a:ext cx="2794500" cy="2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Inter SemiBold"/>
              <a:buNone/>
              <a:defRPr sz="17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95" name="Google Shape;595;p45"/>
          <p:cNvSpPr txBox="1">
            <a:spLocks noGrp="1"/>
          </p:cNvSpPr>
          <p:nvPr>
            <p:ph type="body" idx="4"/>
          </p:nvPr>
        </p:nvSpPr>
        <p:spPr>
          <a:xfrm>
            <a:off x="546100" y="4025500"/>
            <a:ext cx="2869800" cy="3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1371600" lvl="2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1828800" lvl="3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2286000" lvl="4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2743200" lvl="5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3200400" lvl="6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3657600" lvl="7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4114800" lvl="8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596" name="Google Shape;596;p45"/>
          <p:cNvSpPr txBox="1">
            <a:spLocks noGrp="1"/>
          </p:cNvSpPr>
          <p:nvPr>
            <p:ph type="subTitle" idx="5"/>
          </p:nvPr>
        </p:nvSpPr>
        <p:spPr>
          <a:xfrm>
            <a:off x="546099" y="3711391"/>
            <a:ext cx="2794500" cy="2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Inter SemiBold"/>
              <a:buNone/>
              <a:defRPr sz="17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97" name="Google Shape;597;p45"/>
          <p:cNvSpPr txBox="1">
            <a:spLocks noGrp="1"/>
          </p:cNvSpPr>
          <p:nvPr>
            <p:ph type="body" idx="6"/>
          </p:nvPr>
        </p:nvSpPr>
        <p:spPr>
          <a:xfrm>
            <a:off x="546100" y="4926600"/>
            <a:ext cx="2869800" cy="3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1371600" lvl="2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1828800" lvl="3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2286000" lvl="4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2743200" lvl="5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3200400" lvl="6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3657600" lvl="7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4114800" lvl="8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598" name="Google Shape;598;p45"/>
          <p:cNvSpPr txBox="1">
            <a:spLocks noGrp="1"/>
          </p:cNvSpPr>
          <p:nvPr>
            <p:ph type="subTitle" idx="7"/>
          </p:nvPr>
        </p:nvSpPr>
        <p:spPr>
          <a:xfrm>
            <a:off x="546099" y="4612491"/>
            <a:ext cx="2794500" cy="2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Inter SemiBold"/>
              <a:buNone/>
              <a:defRPr sz="17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99" name="Google Shape;599;p45"/>
          <p:cNvSpPr txBox="1">
            <a:spLocks noGrp="1"/>
          </p:cNvSpPr>
          <p:nvPr>
            <p:ph type="body" idx="8"/>
          </p:nvPr>
        </p:nvSpPr>
        <p:spPr>
          <a:xfrm>
            <a:off x="546100" y="5827700"/>
            <a:ext cx="2869800" cy="3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1371600" lvl="2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1828800" lvl="3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2286000" lvl="4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2743200" lvl="5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3200400" lvl="6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3657600" lvl="7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4114800" lvl="8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600" name="Google Shape;600;p45"/>
          <p:cNvSpPr txBox="1">
            <a:spLocks noGrp="1"/>
          </p:cNvSpPr>
          <p:nvPr>
            <p:ph type="subTitle" idx="9"/>
          </p:nvPr>
        </p:nvSpPr>
        <p:spPr>
          <a:xfrm>
            <a:off x="546099" y="5513591"/>
            <a:ext cx="2794500" cy="2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Inter SemiBold"/>
              <a:buNone/>
              <a:defRPr sz="17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01" name="Google Shape;601;p45"/>
          <p:cNvSpPr txBox="1">
            <a:spLocks noGrp="1"/>
          </p:cNvSpPr>
          <p:nvPr>
            <p:ph type="body" idx="13"/>
          </p:nvPr>
        </p:nvSpPr>
        <p:spPr>
          <a:xfrm>
            <a:off x="3986500" y="3124175"/>
            <a:ext cx="2869800" cy="3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1371600" lvl="2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1828800" lvl="3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2286000" lvl="4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2743200" lvl="5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3200400" lvl="6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3657600" lvl="7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4114800" lvl="8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602" name="Google Shape;602;p45"/>
          <p:cNvSpPr txBox="1">
            <a:spLocks noGrp="1"/>
          </p:cNvSpPr>
          <p:nvPr>
            <p:ph type="subTitle" idx="14"/>
          </p:nvPr>
        </p:nvSpPr>
        <p:spPr>
          <a:xfrm>
            <a:off x="3986499" y="2810066"/>
            <a:ext cx="2794500" cy="2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Inter SemiBold"/>
              <a:buNone/>
              <a:defRPr sz="17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03" name="Google Shape;603;p45"/>
          <p:cNvSpPr txBox="1">
            <a:spLocks noGrp="1"/>
          </p:cNvSpPr>
          <p:nvPr>
            <p:ph type="body" idx="15"/>
          </p:nvPr>
        </p:nvSpPr>
        <p:spPr>
          <a:xfrm>
            <a:off x="3986500" y="4025500"/>
            <a:ext cx="2869800" cy="3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1371600" lvl="2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1828800" lvl="3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2286000" lvl="4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2743200" lvl="5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3200400" lvl="6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3657600" lvl="7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4114800" lvl="8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604" name="Google Shape;604;p45"/>
          <p:cNvSpPr txBox="1">
            <a:spLocks noGrp="1"/>
          </p:cNvSpPr>
          <p:nvPr>
            <p:ph type="subTitle" idx="16"/>
          </p:nvPr>
        </p:nvSpPr>
        <p:spPr>
          <a:xfrm>
            <a:off x="3986499" y="3711391"/>
            <a:ext cx="2794500" cy="2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Inter SemiBold"/>
              <a:buNone/>
              <a:defRPr sz="17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05" name="Google Shape;605;p45"/>
          <p:cNvSpPr txBox="1">
            <a:spLocks noGrp="1"/>
          </p:cNvSpPr>
          <p:nvPr>
            <p:ph type="body" idx="17"/>
          </p:nvPr>
        </p:nvSpPr>
        <p:spPr>
          <a:xfrm>
            <a:off x="3986500" y="4926600"/>
            <a:ext cx="2869800" cy="3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1371600" lvl="2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1828800" lvl="3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2286000" lvl="4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2743200" lvl="5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3200400" lvl="6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3657600" lvl="7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4114800" lvl="8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606" name="Google Shape;606;p45"/>
          <p:cNvSpPr txBox="1">
            <a:spLocks noGrp="1"/>
          </p:cNvSpPr>
          <p:nvPr>
            <p:ph type="subTitle" idx="18"/>
          </p:nvPr>
        </p:nvSpPr>
        <p:spPr>
          <a:xfrm>
            <a:off x="3986499" y="4612491"/>
            <a:ext cx="2794500" cy="2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Inter SemiBold"/>
              <a:buNone/>
              <a:defRPr sz="17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07" name="Google Shape;607;p45"/>
          <p:cNvSpPr txBox="1">
            <a:spLocks noGrp="1"/>
          </p:cNvSpPr>
          <p:nvPr>
            <p:ph type="body" idx="19"/>
          </p:nvPr>
        </p:nvSpPr>
        <p:spPr>
          <a:xfrm>
            <a:off x="3986500" y="5827700"/>
            <a:ext cx="2869800" cy="3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1371600" lvl="2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1828800" lvl="3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2286000" lvl="4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2743200" lvl="5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3200400" lvl="6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●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3657600" lvl="7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○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4114800" lvl="8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ter SemiBold"/>
              <a:buChar char="■"/>
              <a:defRPr sz="1000">
                <a:solidFill>
                  <a:schemeClr val="accent5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608" name="Google Shape;608;p45"/>
          <p:cNvSpPr txBox="1">
            <a:spLocks noGrp="1"/>
          </p:cNvSpPr>
          <p:nvPr>
            <p:ph type="subTitle" idx="20"/>
          </p:nvPr>
        </p:nvSpPr>
        <p:spPr>
          <a:xfrm>
            <a:off x="3986499" y="5513591"/>
            <a:ext cx="2794500" cy="2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Inter SemiBold"/>
              <a:buNone/>
              <a:defRPr sz="17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Inter"/>
              <a:buNone/>
              <a:defRPr sz="11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 Charts 01">
  <p:cSld name="CUSTOM_4_1_1_1"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0" name="Google Shape;610;p4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611" name="Google Shape;611;p46"/>
          <p:cNvSpPr/>
          <p:nvPr/>
        </p:nvSpPr>
        <p:spPr>
          <a:xfrm>
            <a:off x="3636825" y="1509150"/>
            <a:ext cx="8048700" cy="4811400"/>
          </a:xfrm>
          <a:prstGeom prst="roundRect">
            <a:avLst>
              <a:gd name="adj" fmla="val 2372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612" name="Google Shape;612;p46"/>
          <p:cNvSpPr txBox="1">
            <a:spLocks noGrp="1"/>
          </p:cNvSpPr>
          <p:nvPr>
            <p:ph type="title"/>
          </p:nvPr>
        </p:nvSpPr>
        <p:spPr>
          <a:xfrm>
            <a:off x="546100" y="751486"/>
            <a:ext cx="111882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613" name="Google Shape;613;p46"/>
          <p:cNvSpPr txBox="1">
            <a:spLocks noGrp="1"/>
          </p:cNvSpPr>
          <p:nvPr>
            <p:ph type="subTitle" idx="1"/>
          </p:nvPr>
        </p:nvSpPr>
        <p:spPr>
          <a:xfrm>
            <a:off x="546100" y="1509150"/>
            <a:ext cx="2584500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ter"/>
              <a:buNone/>
              <a:defRPr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14" name="Google Shape;614;p46"/>
          <p:cNvSpPr txBox="1">
            <a:spLocks noGrp="1"/>
          </p:cNvSpPr>
          <p:nvPr>
            <p:ph type="subTitle" idx="2"/>
          </p:nvPr>
        </p:nvSpPr>
        <p:spPr>
          <a:xfrm>
            <a:off x="4156350" y="2001875"/>
            <a:ext cx="69453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Inter SemiBold"/>
              <a:buNone/>
              <a:defRPr sz="16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15" name="Google Shape;615;p46"/>
          <p:cNvSpPr txBox="1">
            <a:spLocks noGrp="1"/>
          </p:cNvSpPr>
          <p:nvPr>
            <p:ph type="body" idx="3"/>
          </p:nvPr>
        </p:nvSpPr>
        <p:spPr>
          <a:xfrm>
            <a:off x="8874225" y="6417572"/>
            <a:ext cx="2811300" cy="1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940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1pPr>
            <a:lvl2pPr marL="914400" lvl="1" indent="-279400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2pPr>
            <a:lvl3pPr marL="1371600" lvl="2" indent="-279400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3pPr>
            <a:lvl4pPr marL="1828800" lvl="3" indent="-279400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4pPr>
            <a:lvl5pPr marL="2286000" lvl="4" indent="-279400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5pPr>
            <a:lvl6pPr marL="2743200" lvl="5" indent="-279400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6pPr>
            <a:lvl7pPr marL="3200400" lvl="6" indent="-279400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7pPr>
            <a:lvl8pPr marL="3657600" lvl="7" indent="-279400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8pPr>
            <a:lvl9pPr marL="4114800" lvl="8" indent="-279400" algn="r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 Charts 01 2">
  <p:cSld name="CUSTOM_4_1_1_1_4"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7" name="Google Shape;617;p4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618" name="Google Shape;618;p47"/>
          <p:cNvSpPr/>
          <p:nvPr/>
        </p:nvSpPr>
        <p:spPr>
          <a:xfrm>
            <a:off x="5470425" y="644600"/>
            <a:ext cx="6215100" cy="5676000"/>
          </a:xfrm>
          <a:prstGeom prst="roundRect">
            <a:avLst>
              <a:gd name="adj" fmla="val 2016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619" name="Google Shape;619;p47"/>
          <p:cNvSpPr/>
          <p:nvPr/>
        </p:nvSpPr>
        <p:spPr>
          <a:xfrm>
            <a:off x="508000" y="6534967"/>
            <a:ext cx="599100" cy="1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28288"/>
              </a:buClr>
              <a:buSzPts val="800"/>
              <a:buFont typeface="Arial"/>
              <a:buNone/>
            </a:pPr>
            <a:r>
              <a:rPr lang="en-US" sz="8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rPr>
              <a:t>Confidential</a:t>
            </a:r>
            <a:endParaRPr sz="800">
              <a:solidFill>
                <a:schemeClr val="accent5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20" name="Google Shape;620;p47"/>
          <p:cNvSpPr/>
          <p:nvPr/>
        </p:nvSpPr>
        <p:spPr>
          <a:xfrm>
            <a:off x="507997" y="5524500"/>
            <a:ext cx="2584500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25" rIns="45700" bIns="22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47"/>
          <p:cNvSpPr txBox="1">
            <a:spLocks noGrp="1"/>
          </p:cNvSpPr>
          <p:nvPr>
            <p:ph type="title"/>
          </p:nvPr>
        </p:nvSpPr>
        <p:spPr>
          <a:xfrm>
            <a:off x="546100" y="751449"/>
            <a:ext cx="4265400" cy="17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622" name="Google Shape;622;p47"/>
          <p:cNvSpPr>
            <a:spLocks noGrp="1"/>
          </p:cNvSpPr>
          <p:nvPr>
            <p:ph type="pic" idx="2"/>
          </p:nvPr>
        </p:nvSpPr>
        <p:spPr>
          <a:xfrm>
            <a:off x="508000" y="4905800"/>
            <a:ext cx="1736700" cy="1414800"/>
          </a:xfrm>
          <a:prstGeom prst="roundRect">
            <a:avLst>
              <a:gd name="adj" fmla="val 8286"/>
            </a:avLst>
          </a:prstGeom>
          <a:noFill/>
          <a:ln>
            <a:noFill/>
          </a:ln>
        </p:spPr>
      </p:sp>
      <p:sp>
        <p:nvSpPr>
          <p:cNvPr id="623" name="Google Shape;623;p47"/>
          <p:cNvSpPr>
            <a:spLocks noGrp="1"/>
          </p:cNvSpPr>
          <p:nvPr>
            <p:ph type="pic" idx="3"/>
          </p:nvPr>
        </p:nvSpPr>
        <p:spPr>
          <a:xfrm>
            <a:off x="1470025" y="2934650"/>
            <a:ext cx="3035700" cy="2393700"/>
          </a:xfrm>
          <a:prstGeom prst="roundRect">
            <a:avLst>
              <a:gd name="adj" fmla="val 4817"/>
            </a:avLst>
          </a:prstGeom>
          <a:noFill/>
          <a:ln>
            <a:noFill/>
          </a:ln>
        </p:spPr>
      </p:sp>
      <p:sp>
        <p:nvSpPr>
          <p:cNvPr id="624" name="Google Shape;624;p47"/>
          <p:cNvSpPr txBox="1">
            <a:spLocks noGrp="1"/>
          </p:cNvSpPr>
          <p:nvPr>
            <p:ph type="subTitle" idx="1"/>
          </p:nvPr>
        </p:nvSpPr>
        <p:spPr>
          <a:xfrm>
            <a:off x="5470425" y="1024350"/>
            <a:ext cx="62151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Inter SemiBold"/>
              <a:buNone/>
              <a:defRPr sz="16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25" name="Google Shape;625;p47"/>
          <p:cNvSpPr txBox="1">
            <a:spLocks noGrp="1"/>
          </p:cNvSpPr>
          <p:nvPr>
            <p:ph type="body" idx="4"/>
          </p:nvPr>
        </p:nvSpPr>
        <p:spPr>
          <a:xfrm>
            <a:off x="8874225" y="6417572"/>
            <a:ext cx="2811300" cy="1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940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1pPr>
            <a:lvl2pPr marL="914400" lvl="1" indent="-279400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2pPr>
            <a:lvl3pPr marL="1371600" lvl="2" indent="-279400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3pPr>
            <a:lvl4pPr marL="1828800" lvl="3" indent="-279400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4pPr>
            <a:lvl5pPr marL="2286000" lvl="4" indent="-279400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5pPr>
            <a:lvl6pPr marL="2743200" lvl="5" indent="-279400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6pPr>
            <a:lvl7pPr marL="3200400" lvl="6" indent="-279400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7pPr>
            <a:lvl8pPr marL="3657600" lvl="7" indent="-279400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8pPr>
            <a:lvl9pPr marL="4114800" lvl="8" indent="-279400" algn="r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 Charts 01 1">
  <p:cSld name="CUSTOM_4_1_1_1_3"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7" name="Google Shape;627;p4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628" name="Google Shape;628;p48"/>
          <p:cNvSpPr/>
          <p:nvPr/>
        </p:nvSpPr>
        <p:spPr>
          <a:xfrm>
            <a:off x="546100" y="1448438"/>
            <a:ext cx="11139300" cy="4872000"/>
          </a:xfrm>
          <a:prstGeom prst="roundRect">
            <a:avLst>
              <a:gd name="adj" fmla="val 232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629" name="Google Shape;629;p48"/>
          <p:cNvSpPr txBox="1">
            <a:spLocks noGrp="1"/>
          </p:cNvSpPr>
          <p:nvPr>
            <p:ph type="title"/>
          </p:nvPr>
        </p:nvSpPr>
        <p:spPr>
          <a:xfrm>
            <a:off x="546100" y="751486"/>
            <a:ext cx="111882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630" name="Google Shape;630;p48"/>
          <p:cNvSpPr txBox="1">
            <a:spLocks noGrp="1"/>
          </p:cNvSpPr>
          <p:nvPr>
            <p:ph type="subTitle" idx="1"/>
          </p:nvPr>
        </p:nvSpPr>
        <p:spPr>
          <a:xfrm>
            <a:off x="1055175" y="2195923"/>
            <a:ext cx="7428600" cy="1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ter"/>
              <a:buNone/>
              <a:defRPr sz="1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ter"/>
              <a:buNone/>
              <a:defRPr sz="1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ter"/>
              <a:buNone/>
              <a:defRPr sz="1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ter"/>
              <a:buNone/>
              <a:defRPr sz="1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ter"/>
              <a:buNone/>
              <a:defRPr sz="1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ter"/>
              <a:buNone/>
              <a:defRPr sz="1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ter"/>
              <a:buNone/>
              <a:defRPr sz="1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ter"/>
              <a:buNone/>
              <a:defRPr sz="1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ter"/>
              <a:buNone/>
              <a:defRPr sz="1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31" name="Google Shape;631;p48"/>
          <p:cNvSpPr txBox="1">
            <a:spLocks noGrp="1"/>
          </p:cNvSpPr>
          <p:nvPr>
            <p:ph type="title" idx="2"/>
          </p:nvPr>
        </p:nvSpPr>
        <p:spPr>
          <a:xfrm>
            <a:off x="1055175" y="1884077"/>
            <a:ext cx="4338300" cy="2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Inter SemiBold"/>
              <a:buNone/>
              <a:defRPr sz="16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Inter SemiBold"/>
              <a:buNone/>
              <a:defRPr sz="36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Inter SemiBold"/>
              <a:buNone/>
              <a:defRPr sz="36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Inter SemiBold"/>
              <a:buNone/>
              <a:defRPr sz="36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Inter SemiBold"/>
              <a:buNone/>
              <a:defRPr sz="36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Inter SemiBold"/>
              <a:buNone/>
              <a:defRPr sz="36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Inter SemiBold"/>
              <a:buNone/>
              <a:defRPr sz="36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Inter SemiBold"/>
              <a:buNone/>
              <a:defRPr sz="36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Inter SemiBold"/>
              <a:buNone/>
              <a:defRPr sz="36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632" name="Google Shape;632;p48"/>
          <p:cNvSpPr txBox="1">
            <a:spLocks noGrp="1"/>
          </p:cNvSpPr>
          <p:nvPr>
            <p:ph type="body" idx="3"/>
          </p:nvPr>
        </p:nvSpPr>
        <p:spPr>
          <a:xfrm>
            <a:off x="8874225" y="6417572"/>
            <a:ext cx="2811300" cy="1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940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1pPr>
            <a:lvl2pPr marL="914400" lvl="1" indent="-279400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2pPr>
            <a:lvl3pPr marL="1371600" lvl="2" indent="-279400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3pPr>
            <a:lvl4pPr marL="1828800" lvl="3" indent="-279400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4pPr>
            <a:lvl5pPr marL="2286000" lvl="4" indent="-279400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5pPr>
            <a:lvl6pPr marL="2743200" lvl="5" indent="-279400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6pPr>
            <a:lvl7pPr marL="3200400" lvl="6" indent="-279400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●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7pPr>
            <a:lvl8pPr marL="3657600" lvl="7" indent="-279400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IBM Plex Mono"/>
              <a:buChar char="○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8pPr>
            <a:lvl9pPr marL="4114800" lvl="8" indent="-279400" algn="r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5"/>
              </a:buClr>
              <a:buSzPts val="800"/>
              <a:buFont typeface="IBM Plex Mono"/>
              <a:buChar char="■"/>
              <a:defRPr sz="8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 Charts 02">
  <p:cSld name="CUSTOM_4_1_1_1_2"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" name="Google Shape;634;p4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635" name="Google Shape;635;p49"/>
          <p:cNvSpPr txBox="1">
            <a:spLocks noGrp="1"/>
          </p:cNvSpPr>
          <p:nvPr>
            <p:ph type="title"/>
          </p:nvPr>
        </p:nvSpPr>
        <p:spPr>
          <a:xfrm>
            <a:off x="508000" y="722875"/>
            <a:ext cx="3792300" cy="21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ter SemiBold"/>
              <a:buNone/>
              <a:defRPr sz="5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636" name="Google Shape;636;p49"/>
          <p:cNvSpPr txBox="1">
            <a:spLocks noGrp="1"/>
          </p:cNvSpPr>
          <p:nvPr>
            <p:ph type="subTitle" idx="1"/>
          </p:nvPr>
        </p:nvSpPr>
        <p:spPr>
          <a:xfrm>
            <a:off x="532125" y="3161313"/>
            <a:ext cx="3659700" cy="3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ter"/>
              <a:buNone/>
              <a:defRPr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Inter"/>
              <a:buNone/>
              <a:defRPr sz="13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 Charts 03">
  <p:cSld name="CUSTOM_4_1_1_1_1"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8" name="Google Shape;638;p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639" name="Google Shape;639;p50"/>
          <p:cNvSpPr>
            <a:spLocks noGrp="1"/>
          </p:cNvSpPr>
          <p:nvPr>
            <p:ph type="pic" idx="2"/>
          </p:nvPr>
        </p:nvSpPr>
        <p:spPr>
          <a:xfrm>
            <a:off x="4464050" y="2197100"/>
            <a:ext cx="3251100" cy="3251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40" name="Google Shape;640;p50"/>
          <p:cNvSpPr txBox="1">
            <a:spLocks noGrp="1"/>
          </p:cNvSpPr>
          <p:nvPr>
            <p:ph type="subTitle" idx="1"/>
          </p:nvPr>
        </p:nvSpPr>
        <p:spPr>
          <a:xfrm>
            <a:off x="1999025" y="2134225"/>
            <a:ext cx="2103000" cy="4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Inter SemiBold"/>
              <a:buNone/>
              <a:defRPr sz="1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50"/>
          <p:cNvSpPr txBox="1">
            <a:spLocks noGrp="1"/>
          </p:cNvSpPr>
          <p:nvPr>
            <p:ph type="subTitle" idx="3"/>
          </p:nvPr>
        </p:nvSpPr>
        <p:spPr>
          <a:xfrm>
            <a:off x="8077175" y="2134225"/>
            <a:ext cx="2103000" cy="4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Inter SemiBold"/>
              <a:buNone/>
              <a:defRPr sz="1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50"/>
          <p:cNvSpPr txBox="1">
            <a:spLocks noGrp="1"/>
          </p:cNvSpPr>
          <p:nvPr>
            <p:ph type="subTitle" idx="4"/>
          </p:nvPr>
        </p:nvSpPr>
        <p:spPr>
          <a:xfrm>
            <a:off x="1745200" y="4603750"/>
            <a:ext cx="2103000" cy="4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Inter SemiBold"/>
              <a:buNone/>
              <a:defRPr sz="1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3" name="Google Shape;643;p50"/>
          <p:cNvSpPr txBox="1">
            <a:spLocks noGrp="1"/>
          </p:cNvSpPr>
          <p:nvPr>
            <p:ph type="subTitle" idx="5"/>
          </p:nvPr>
        </p:nvSpPr>
        <p:spPr>
          <a:xfrm>
            <a:off x="8343800" y="4603750"/>
            <a:ext cx="2103000" cy="4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Inter SemiBold"/>
              <a:buNone/>
              <a:defRPr sz="1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4" name="Google Shape;644;p50"/>
          <p:cNvSpPr txBox="1">
            <a:spLocks noGrp="1"/>
          </p:cNvSpPr>
          <p:nvPr>
            <p:ph type="subTitle" idx="6"/>
          </p:nvPr>
        </p:nvSpPr>
        <p:spPr>
          <a:xfrm>
            <a:off x="3933650" y="6061928"/>
            <a:ext cx="4311900" cy="2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Inter SemiBold"/>
              <a:buNone/>
              <a:defRPr sz="1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5" name="Google Shape;645;p50"/>
          <p:cNvSpPr txBox="1">
            <a:spLocks noGrp="1"/>
          </p:cNvSpPr>
          <p:nvPr>
            <p:ph type="title"/>
          </p:nvPr>
        </p:nvSpPr>
        <p:spPr>
          <a:xfrm>
            <a:off x="546100" y="751486"/>
            <a:ext cx="111882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grpSp>
        <p:nvGrpSpPr>
          <p:cNvPr id="646" name="Google Shape;646;p50"/>
          <p:cNvGrpSpPr/>
          <p:nvPr/>
        </p:nvGrpSpPr>
        <p:grpSpPr>
          <a:xfrm>
            <a:off x="3873625" y="1781000"/>
            <a:ext cx="4431952" cy="4082982"/>
            <a:chOff x="3873625" y="1781000"/>
            <a:chExt cx="4431952" cy="4082982"/>
          </a:xfrm>
        </p:grpSpPr>
        <p:sp>
          <p:nvSpPr>
            <p:cNvPr id="647" name="Google Shape;647;p50"/>
            <p:cNvSpPr/>
            <p:nvPr/>
          </p:nvSpPr>
          <p:spPr>
            <a:xfrm>
              <a:off x="4151978" y="1781000"/>
              <a:ext cx="1937892" cy="1486819"/>
            </a:xfrm>
            <a:custGeom>
              <a:avLst/>
              <a:gdLst/>
              <a:ahLst/>
              <a:cxnLst/>
              <a:rect l="l" t="t" r="r" b="b"/>
              <a:pathLst>
                <a:path w="38395" h="29458" extrusionOk="0">
                  <a:moveTo>
                    <a:pt x="38395" y="0"/>
                  </a:moveTo>
                  <a:cubicBezTo>
                    <a:pt x="20571" y="0"/>
                    <a:pt x="5505" y="10950"/>
                    <a:pt x="0" y="27898"/>
                  </a:cubicBezTo>
                  <a:lnTo>
                    <a:pt x="4781" y="29458"/>
                  </a:lnTo>
                  <a:lnTo>
                    <a:pt x="4781" y="29448"/>
                  </a:lnTo>
                  <a:cubicBezTo>
                    <a:pt x="7156" y="22151"/>
                    <a:pt x="11554" y="16002"/>
                    <a:pt x="17532" y="11655"/>
                  </a:cubicBezTo>
                  <a:cubicBezTo>
                    <a:pt x="23510" y="7317"/>
                    <a:pt x="30716" y="5032"/>
                    <a:pt x="38395" y="5032"/>
                  </a:cubicBezTo>
                  <a:lnTo>
                    <a:pt x="3839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50"/>
            <p:cNvSpPr/>
            <p:nvPr/>
          </p:nvSpPr>
          <p:spPr>
            <a:xfrm>
              <a:off x="7138753" y="3188510"/>
              <a:ext cx="1166823" cy="2278783"/>
            </a:xfrm>
            <a:custGeom>
              <a:avLst/>
              <a:gdLst/>
              <a:ahLst/>
              <a:cxnLst/>
              <a:rect l="l" t="t" r="r" b="b"/>
              <a:pathLst>
                <a:path w="23118" h="45149" extrusionOk="0">
                  <a:moveTo>
                    <a:pt x="17612" y="1"/>
                  </a:moveTo>
                  <a:lnTo>
                    <a:pt x="12832" y="1561"/>
                  </a:lnTo>
                  <a:cubicBezTo>
                    <a:pt x="15207" y="8857"/>
                    <a:pt x="15237" y="16425"/>
                    <a:pt x="12963" y="23450"/>
                  </a:cubicBezTo>
                  <a:cubicBezTo>
                    <a:pt x="10688" y="30465"/>
                    <a:pt x="6200" y="36574"/>
                    <a:pt x="0" y="41072"/>
                  </a:cubicBezTo>
                  <a:lnTo>
                    <a:pt x="2941" y="45137"/>
                  </a:lnTo>
                  <a:lnTo>
                    <a:pt x="2941" y="45137"/>
                  </a:lnTo>
                  <a:cubicBezTo>
                    <a:pt x="17361" y="34670"/>
                    <a:pt x="23117" y="16948"/>
                    <a:pt x="17612" y="1"/>
                  </a:cubicBezTo>
                  <a:close/>
                  <a:moveTo>
                    <a:pt x="2941" y="45137"/>
                  </a:moveTo>
                  <a:lnTo>
                    <a:pt x="2941" y="45137"/>
                  </a:lnTo>
                  <a:cubicBezTo>
                    <a:pt x="2940" y="45137"/>
                    <a:pt x="2940" y="45138"/>
                    <a:pt x="2939" y="45138"/>
                  </a:cubicBezTo>
                  <a:lnTo>
                    <a:pt x="2949" y="45148"/>
                  </a:lnTo>
                  <a:lnTo>
                    <a:pt x="2949" y="45148"/>
                  </a:lnTo>
                  <a:lnTo>
                    <a:pt x="2941" y="4513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50"/>
            <p:cNvSpPr/>
            <p:nvPr/>
          </p:nvSpPr>
          <p:spPr>
            <a:xfrm>
              <a:off x="6089796" y="1781505"/>
              <a:ext cx="1937942" cy="1486819"/>
            </a:xfrm>
            <a:custGeom>
              <a:avLst/>
              <a:gdLst/>
              <a:ahLst/>
              <a:cxnLst/>
              <a:rect l="l" t="t" r="r" b="b"/>
              <a:pathLst>
                <a:path w="38396" h="29458" extrusionOk="0">
                  <a:moveTo>
                    <a:pt x="1" y="0"/>
                  </a:moveTo>
                  <a:lnTo>
                    <a:pt x="1" y="5033"/>
                  </a:lnTo>
                  <a:cubicBezTo>
                    <a:pt x="7670" y="5033"/>
                    <a:pt x="14876" y="7317"/>
                    <a:pt x="20854" y="11665"/>
                  </a:cubicBezTo>
                  <a:cubicBezTo>
                    <a:pt x="26832" y="16002"/>
                    <a:pt x="31250" y="22151"/>
                    <a:pt x="33615" y="29448"/>
                  </a:cubicBezTo>
                  <a:lnTo>
                    <a:pt x="33615" y="29458"/>
                  </a:lnTo>
                  <a:lnTo>
                    <a:pt x="38395" y="27898"/>
                  </a:lnTo>
                  <a:cubicBezTo>
                    <a:pt x="32890" y="10940"/>
                    <a:pt x="17814" y="0"/>
                    <a:pt x="1" y="0"/>
                  </a:cubicBezTo>
                  <a:close/>
                </a:path>
              </a:pathLst>
            </a:custGeom>
            <a:solidFill>
              <a:srgbClr val="648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50"/>
            <p:cNvSpPr/>
            <p:nvPr/>
          </p:nvSpPr>
          <p:spPr>
            <a:xfrm>
              <a:off x="3873625" y="3189065"/>
              <a:ext cx="1167328" cy="2278732"/>
            </a:xfrm>
            <a:custGeom>
              <a:avLst/>
              <a:gdLst/>
              <a:ahLst/>
              <a:cxnLst/>
              <a:rect l="l" t="t" r="r" b="b"/>
              <a:pathLst>
                <a:path w="23128" h="45148" extrusionOk="0">
                  <a:moveTo>
                    <a:pt x="5515" y="0"/>
                  </a:moveTo>
                  <a:lnTo>
                    <a:pt x="5515" y="0"/>
                  </a:lnTo>
                  <a:cubicBezTo>
                    <a:pt x="0" y="16947"/>
                    <a:pt x="5766" y="34659"/>
                    <a:pt x="20177" y="45136"/>
                  </a:cubicBezTo>
                  <a:lnTo>
                    <a:pt x="20177" y="45136"/>
                  </a:lnTo>
                  <a:lnTo>
                    <a:pt x="23127" y="41071"/>
                  </a:lnTo>
                  <a:cubicBezTo>
                    <a:pt x="16918" y="36573"/>
                    <a:pt x="12429" y="30464"/>
                    <a:pt x="10155" y="23449"/>
                  </a:cubicBezTo>
                  <a:cubicBezTo>
                    <a:pt x="7880" y="16435"/>
                    <a:pt x="7931" y="8856"/>
                    <a:pt x="10296" y="1560"/>
                  </a:cubicBezTo>
                  <a:lnTo>
                    <a:pt x="5515" y="0"/>
                  </a:lnTo>
                  <a:close/>
                  <a:moveTo>
                    <a:pt x="20177" y="45136"/>
                  </a:moveTo>
                  <a:lnTo>
                    <a:pt x="20169" y="45147"/>
                  </a:lnTo>
                  <a:lnTo>
                    <a:pt x="20179" y="45137"/>
                  </a:lnTo>
                  <a:cubicBezTo>
                    <a:pt x="20178" y="45137"/>
                    <a:pt x="20178" y="45136"/>
                    <a:pt x="20177" y="45136"/>
                  </a:cubicBezTo>
                  <a:close/>
                </a:path>
              </a:pathLst>
            </a:custGeom>
            <a:solidFill>
              <a:srgbClr val="2B3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50"/>
            <p:cNvSpPr/>
            <p:nvPr/>
          </p:nvSpPr>
          <p:spPr>
            <a:xfrm>
              <a:off x="4892047" y="5261997"/>
              <a:ext cx="2395072" cy="601986"/>
            </a:xfrm>
            <a:custGeom>
              <a:avLst/>
              <a:gdLst/>
              <a:ahLst/>
              <a:cxnLst/>
              <a:rect l="l" t="t" r="r" b="b"/>
              <a:pathLst>
                <a:path w="47453" h="11927" extrusionOk="0">
                  <a:moveTo>
                    <a:pt x="2960" y="0"/>
                  </a:moveTo>
                  <a:lnTo>
                    <a:pt x="1" y="4076"/>
                  </a:lnTo>
                  <a:cubicBezTo>
                    <a:pt x="7207" y="9310"/>
                    <a:pt x="15459" y="11926"/>
                    <a:pt x="23732" y="11926"/>
                  </a:cubicBezTo>
                  <a:cubicBezTo>
                    <a:pt x="31984" y="11926"/>
                    <a:pt x="40247" y="9310"/>
                    <a:pt x="47453" y="4076"/>
                  </a:cubicBezTo>
                  <a:lnTo>
                    <a:pt x="44494" y="0"/>
                  </a:lnTo>
                  <a:cubicBezTo>
                    <a:pt x="38295" y="4519"/>
                    <a:pt x="31109" y="6894"/>
                    <a:pt x="23732" y="6894"/>
                  </a:cubicBezTo>
                  <a:cubicBezTo>
                    <a:pt x="16345" y="6894"/>
                    <a:pt x="9159" y="4509"/>
                    <a:pt x="2960" y="0"/>
                  </a:cubicBezTo>
                  <a:close/>
                </a:path>
              </a:pathLst>
            </a:custGeom>
            <a:solidFill>
              <a:srgbClr val="3048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4 Intro">
  <p:cSld name="CUSTOM_6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6"/>
          <p:cNvSpPr>
            <a:spLocks noGrp="1"/>
          </p:cNvSpPr>
          <p:nvPr>
            <p:ph type="pic" idx="2"/>
          </p:nvPr>
        </p:nvSpPr>
        <p:spPr>
          <a:xfrm>
            <a:off x="0" y="3707875"/>
            <a:ext cx="2262000" cy="2344500"/>
          </a:xfrm>
          <a:prstGeom prst="roundRect">
            <a:avLst>
              <a:gd name="adj" fmla="val 4910"/>
            </a:avLst>
          </a:prstGeom>
          <a:noFill/>
          <a:ln>
            <a:noFill/>
          </a:ln>
        </p:spPr>
      </p:sp>
      <p:sp>
        <p:nvSpPr>
          <p:cNvPr id="43" name="Google Shape;43;p6"/>
          <p:cNvSpPr txBox="1">
            <a:spLocks noGrp="1"/>
          </p:cNvSpPr>
          <p:nvPr>
            <p:ph type="subTitle" idx="1"/>
          </p:nvPr>
        </p:nvSpPr>
        <p:spPr>
          <a:xfrm>
            <a:off x="6004150" y="2260275"/>
            <a:ext cx="5082900" cy="20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Inter Medium"/>
              <a:buNone/>
              <a:defRPr sz="22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>
            <a:spLocks noGrp="1"/>
          </p:cNvSpPr>
          <p:nvPr>
            <p:ph type="pic" idx="3"/>
          </p:nvPr>
        </p:nvSpPr>
        <p:spPr>
          <a:xfrm>
            <a:off x="1238975" y="1357875"/>
            <a:ext cx="4173000" cy="3822000"/>
          </a:xfrm>
          <a:prstGeom prst="roundRect">
            <a:avLst>
              <a:gd name="adj" fmla="val 2902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 Charts 04">
  <p:cSld name="CUSTOM_4_1_1_1_1_1"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3" name="Google Shape;653;p5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654" name="Google Shape;654;p51"/>
          <p:cNvSpPr>
            <a:spLocks noGrp="1"/>
          </p:cNvSpPr>
          <p:nvPr>
            <p:ph type="pic" idx="2"/>
          </p:nvPr>
        </p:nvSpPr>
        <p:spPr>
          <a:xfrm>
            <a:off x="4464050" y="2197100"/>
            <a:ext cx="3251100" cy="3251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55" name="Google Shape;655;p51"/>
          <p:cNvSpPr txBox="1">
            <a:spLocks noGrp="1"/>
          </p:cNvSpPr>
          <p:nvPr>
            <p:ph type="title"/>
          </p:nvPr>
        </p:nvSpPr>
        <p:spPr>
          <a:xfrm>
            <a:off x="546100" y="751486"/>
            <a:ext cx="111882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656" name="Google Shape;656;p51"/>
          <p:cNvSpPr txBox="1">
            <a:spLocks noGrp="1"/>
          </p:cNvSpPr>
          <p:nvPr>
            <p:ph type="subTitle" idx="1"/>
          </p:nvPr>
        </p:nvSpPr>
        <p:spPr>
          <a:xfrm>
            <a:off x="8316500" y="1905325"/>
            <a:ext cx="2510400" cy="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Inter SemiBold"/>
              <a:buNone/>
              <a:defRPr sz="1600">
                <a:solidFill>
                  <a:schemeClr val="accen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657" name="Google Shape;657;p51"/>
          <p:cNvSpPr txBox="1">
            <a:spLocks noGrp="1"/>
          </p:cNvSpPr>
          <p:nvPr>
            <p:ph type="body" idx="3"/>
          </p:nvPr>
        </p:nvSpPr>
        <p:spPr>
          <a:xfrm>
            <a:off x="8316500" y="2305200"/>
            <a:ext cx="2869800" cy="3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●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○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■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●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○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■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●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○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■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658" name="Google Shape;658;p51"/>
          <p:cNvSpPr txBox="1">
            <a:spLocks noGrp="1"/>
          </p:cNvSpPr>
          <p:nvPr>
            <p:ph type="subTitle" idx="4"/>
          </p:nvPr>
        </p:nvSpPr>
        <p:spPr>
          <a:xfrm>
            <a:off x="8316500" y="4865150"/>
            <a:ext cx="2510400" cy="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Inter SemiBold"/>
              <a:buNone/>
              <a:defRPr sz="1600">
                <a:solidFill>
                  <a:schemeClr val="accen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659" name="Google Shape;659;p51"/>
          <p:cNvSpPr txBox="1">
            <a:spLocks noGrp="1"/>
          </p:cNvSpPr>
          <p:nvPr>
            <p:ph type="body" idx="5"/>
          </p:nvPr>
        </p:nvSpPr>
        <p:spPr>
          <a:xfrm>
            <a:off x="8316500" y="5265025"/>
            <a:ext cx="2869800" cy="3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●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○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■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●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○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■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●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○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■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660" name="Google Shape;660;p51"/>
          <p:cNvSpPr txBox="1">
            <a:spLocks noGrp="1"/>
          </p:cNvSpPr>
          <p:nvPr>
            <p:ph type="subTitle" idx="6"/>
          </p:nvPr>
        </p:nvSpPr>
        <p:spPr>
          <a:xfrm>
            <a:off x="1365150" y="4865150"/>
            <a:ext cx="2510400" cy="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Inter SemiBold"/>
              <a:buNone/>
              <a:defRPr sz="1600">
                <a:solidFill>
                  <a:schemeClr val="accen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661" name="Google Shape;661;p51"/>
          <p:cNvSpPr txBox="1">
            <a:spLocks noGrp="1"/>
          </p:cNvSpPr>
          <p:nvPr>
            <p:ph type="body" idx="7"/>
          </p:nvPr>
        </p:nvSpPr>
        <p:spPr>
          <a:xfrm>
            <a:off x="1005750" y="5265025"/>
            <a:ext cx="2869800" cy="3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●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04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○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1371600" lvl="2" indent="-304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■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1828800" lvl="3" indent="-304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●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2286000" lvl="4" indent="-304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○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2743200" lvl="5" indent="-304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■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3200400" lvl="6" indent="-304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●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3657600" lvl="7" indent="-304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○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4114800" lvl="8" indent="-304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■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662" name="Google Shape;662;p51"/>
          <p:cNvSpPr txBox="1">
            <a:spLocks noGrp="1"/>
          </p:cNvSpPr>
          <p:nvPr>
            <p:ph type="subTitle" idx="8"/>
          </p:nvPr>
        </p:nvSpPr>
        <p:spPr>
          <a:xfrm>
            <a:off x="1365150" y="1905325"/>
            <a:ext cx="2510400" cy="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Inter SemiBold"/>
              <a:buNone/>
              <a:defRPr sz="1600">
                <a:solidFill>
                  <a:schemeClr val="accen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63" name="Google Shape;663;p51"/>
          <p:cNvSpPr txBox="1">
            <a:spLocks noGrp="1"/>
          </p:cNvSpPr>
          <p:nvPr>
            <p:ph type="body" idx="9"/>
          </p:nvPr>
        </p:nvSpPr>
        <p:spPr>
          <a:xfrm>
            <a:off x="1005750" y="2305200"/>
            <a:ext cx="2869800" cy="3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●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04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○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1371600" lvl="2" indent="-304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■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1828800" lvl="3" indent="-304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●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2286000" lvl="4" indent="-304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○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2743200" lvl="5" indent="-304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■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3200400" lvl="6" indent="-304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●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3657600" lvl="7" indent="-304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○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4114800" lvl="8" indent="-304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Char char="■"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grpSp>
        <p:nvGrpSpPr>
          <p:cNvPr id="664" name="Google Shape;664;p51"/>
          <p:cNvGrpSpPr/>
          <p:nvPr/>
        </p:nvGrpSpPr>
        <p:grpSpPr>
          <a:xfrm>
            <a:off x="4053175" y="1787125"/>
            <a:ext cx="4085651" cy="4085146"/>
            <a:chOff x="3976200" y="1787125"/>
            <a:chExt cx="4085651" cy="4085146"/>
          </a:xfrm>
        </p:grpSpPr>
        <p:sp>
          <p:nvSpPr>
            <p:cNvPr id="665" name="Google Shape;665;p51"/>
            <p:cNvSpPr/>
            <p:nvPr/>
          </p:nvSpPr>
          <p:spPr>
            <a:xfrm>
              <a:off x="3976200" y="1787125"/>
              <a:ext cx="2042826" cy="2042826"/>
            </a:xfrm>
            <a:custGeom>
              <a:avLst/>
              <a:gdLst/>
              <a:ahLst/>
              <a:cxnLst/>
              <a:rect l="l" t="t" r="r" b="b"/>
              <a:pathLst>
                <a:path w="40458" h="40458" extrusionOk="0">
                  <a:moveTo>
                    <a:pt x="40458" y="0"/>
                  </a:moveTo>
                  <a:cubicBezTo>
                    <a:pt x="18116" y="0"/>
                    <a:pt x="0" y="18116"/>
                    <a:pt x="0" y="40458"/>
                  </a:cubicBezTo>
                  <a:lnTo>
                    <a:pt x="5032" y="40458"/>
                  </a:lnTo>
                  <a:cubicBezTo>
                    <a:pt x="5032" y="20893"/>
                    <a:pt x="20893" y="5032"/>
                    <a:pt x="40458" y="5032"/>
                  </a:cubicBezTo>
                  <a:lnTo>
                    <a:pt x="4045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51"/>
            <p:cNvSpPr/>
            <p:nvPr/>
          </p:nvSpPr>
          <p:spPr>
            <a:xfrm>
              <a:off x="3976200" y="3829395"/>
              <a:ext cx="2042826" cy="2042876"/>
            </a:xfrm>
            <a:custGeom>
              <a:avLst/>
              <a:gdLst/>
              <a:ahLst/>
              <a:cxnLst/>
              <a:rect l="l" t="t" r="r" b="b"/>
              <a:pathLst>
                <a:path w="40458" h="40459" extrusionOk="0">
                  <a:moveTo>
                    <a:pt x="0" y="1"/>
                  </a:moveTo>
                  <a:cubicBezTo>
                    <a:pt x="0" y="22343"/>
                    <a:pt x="18116" y="40458"/>
                    <a:pt x="40458" y="40458"/>
                  </a:cubicBezTo>
                  <a:lnTo>
                    <a:pt x="40458" y="35426"/>
                  </a:lnTo>
                  <a:cubicBezTo>
                    <a:pt x="20893" y="35426"/>
                    <a:pt x="5032" y="19565"/>
                    <a:pt x="5032" y="1"/>
                  </a:cubicBezTo>
                  <a:close/>
                </a:path>
              </a:pathLst>
            </a:custGeom>
            <a:solidFill>
              <a:srgbClr val="0044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51"/>
            <p:cNvSpPr/>
            <p:nvPr/>
          </p:nvSpPr>
          <p:spPr>
            <a:xfrm>
              <a:off x="6018975" y="1787125"/>
              <a:ext cx="2042876" cy="2042826"/>
            </a:xfrm>
            <a:custGeom>
              <a:avLst/>
              <a:gdLst/>
              <a:ahLst/>
              <a:cxnLst/>
              <a:rect l="l" t="t" r="r" b="b"/>
              <a:pathLst>
                <a:path w="40459" h="40458" extrusionOk="0">
                  <a:moveTo>
                    <a:pt x="1" y="0"/>
                  </a:moveTo>
                  <a:lnTo>
                    <a:pt x="1" y="5032"/>
                  </a:lnTo>
                  <a:cubicBezTo>
                    <a:pt x="19555" y="5032"/>
                    <a:pt x="35426" y="20893"/>
                    <a:pt x="35426" y="40458"/>
                  </a:cubicBezTo>
                  <a:lnTo>
                    <a:pt x="40459" y="40458"/>
                  </a:lnTo>
                  <a:cubicBezTo>
                    <a:pt x="40459" y="18116"/>
                    <a:pt x="22343" y="0"/>
                    <a:pt x="1" y="0"/>
                  </a:cubicBezTo>
                  <a:close/>
                </a:path>
              </a:pathLst>
            </a:custGeom>
            <a:solidFill>
              <a:srgbClr val="648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51"/>
            <p:cNvSpPr/>
            <p:nvPr/>
          </p:nvSpPr>
          <p:spPr>
            <a:xfrm>
              <a:off x="6018975" y="3829395"/>
              <a:ext cx="2042876" cy="2042876"/>
            </a:xfrm>
            <a:custGeom>
              <a:avLst/>
              <a:gdLst/>
              <a:ahLst/>
              <a:cxnLst/>
              <a:rect l="l" t="t" r="r" b="b"/>
              <a:pathLst>
                <a:path w="40459" h="40459" extrusionOk="0">
                  <a:moveTo>
                    <a:pt x="35426" y="1"/>
                  </a:moveTo>
                  <a:cubicBezTo>
                    <a:pt x="35426" y="19565"/>
                    <a:pt x="19555" y="35426"/>
                    <a:pt x="1" y="35426"/>
                  </a:cubicBezTo>
                  <a:lnTo>
                    <a:pt x="1" y="40458"/>
                  </a:lnTo>
                  <a:cubicBezTo>
                    <a:pt x="22343" y="40458"/>
                    <a:pt x="40459" y="22343"/>
                    <a:pt x="404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 Charts 05">
  <p:cSld name="CUSTOM_9"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0" name="Google Shape;670;p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671" name="Google Shape;671;p52"/>
          <p:cNvSpPr txBox="1"/>
          <p:nvPr/>
        </p:nvSpPr>
        <p:spPr>
          <a:xfrm>
            <a:off x="0" y="0"/>
            <a:ext cx="3999900" cy="4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72" name="Google Shape;672;p52"/>
          <p:cNvSpPr txBox="1">
            <a:spLocks noGrp="1"/>
          </p:cNvSpPr>
          <p:nvPr>
            <p:ph type="title"/>
          </p:nvPr>
        </p:nvSpPr>
        <p:spPr>
          <a:xfrm>
            <a:off x="546100" y="751486"/>
            <a:ext cx="111882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 Charts 06">
  <p:cSld name="CUSTOM_9_1"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4" name="Google Shape;674;p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675" name="Google Shape;675;p53"/>
          <p:cNvSpPr txBox="1"/>
          <p:nvPr/>
        </p:nvSpPr>
        <p:spPr>
          <a:xfrm>
            <a:off x="0" y="0"/>
            <a:ext cx="3999900" cy="4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76" name="Google Shape;676;p53"/>
          <p:cNvSpPr txBox="1">
            <a:spLocks noGrp="1"/>
          </p:cNvSpPr>
          <p:nvPr>
            <p:ph type="title"/>
          </p:nvPr>
        </p:nvSpPr>
        <p:spPr>
          <a:xfrm>
            <a:off x="546100" y="751486"/>
            <a:ext cx="111882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677" name="Google Shape;677;p53"/>
          <p:cNvSpPr/>
          <p:nvPr/>
        </p:nvSpPr>
        <p:spPr>
          <a:xfrm rot="10800000">
            <a:off x="3685650" y="4086625"/>
            <a:ext cx="4820700" cy="1089900"/>
          </a:xfrm>
          <a:prstGeom prst="trapezoid">
            <a:avLst>
              <a:gd name="adj" fmla="val 4671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678" name="Google Shape;678;p53"/>
          <p:cNvSpPr/>
          <p:nvPr/>
        </p:nvSpPr>
        <p:spPr>
          <a:xfrm rot="10800000">
            <a:off x="3126575" y="2884050"/>
            <a:ext cx="5938500" cy="1089900"/>
          </a:xfrm>
          <a:prstGeom prst="trapezoid">
            <a:avLst>
              <a:gd name="adj" fmla="val 4671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679" name="Google Shape;679;p53"/>
          <p:cNvSpPr/>
          <p:nvPr/>
        </p:nvSpPr>
        <p:spPr>
          <a:xfrm rot="10800000">
            <a:off x="2563525" y="1681497"/>
            <a:ext cx="7065000" cy="1089900"/>
          </a:xfrm>
          <a:prstGeom prst="trapezoid">
            <a:avLst>
              <a:gd name="adj" fmla="val 4671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680" name="Google Shape;680;p53"/>
          <p:cNvSpPr/>
          <p:nvPr/>
        </p:nvSpPr>
        <p:spPr>
          <a:xfrm rot="10800000">
            <a:off x="4244850" y="5289200"/>
            <a:ext cx="3702300" cy="1089900"/>
          </a:xfrm>
          <a:prstGeom prst="trapezoid">
            <a:avLst>
              <a:gd name="adj" fmla="val 4671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681" name="Google Shape;681;p53"/>
          <p:cNvSpPr txBox="1">
            <a:spLocks noGrp="1"/>
          </p:cNvSpPr>
          <p:nvPr>
            <p:ph type="subTitle" idx="1"/>
          </p:nvPr>
        </p:nvSpPr>
        <p:spPr>
          <a:xfrm>
            <a:off x="3540825" y="1853250"/>
            <a:ext cx="5109900" cy="7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None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682" name="Google Shape;682;p53"/>
          <p:cNvSpPr txBox="1">
            <a:spLocks noGrp="1"/>
          </p:cNvSpPr>
          <p:nvPr>
            <p:ph type="subTitle" idx="2"/>
          </p:nvPr>
        </p:nvSpPr>
        <p:spPr>
          <a:xfrm>
            <a:off x="3805400" y="3055825"/>
            <a:ext cx="4580700" cy="7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None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683" name="Google Shape;683;p53"/>
          <p:cNvSpPr txBox="1">
            <a:spLocks noGrp="1"/>
          </p:cNvSpPr>
          <p:nvPr>
            <p:ph type="subTitle" idx="3"/>
          </p:nvPr>
        </p:nvSpPr>
        <p:spPr>
          <a:xfrm>
            <a:off x="4244400" y="4258375"/>
            <a:ext cx="3702900" cy="7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None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684" name="Google Shape;684;p53"/>
          <p:cNvSpPr txBox="1">
            <a:spLocks noGrp="1"/>
          </p:cNvSpPr>
          <p:nvPr>
            <p:ph type="subTitle" idx="4"/>
          </p:nvPr>
        </p:nvSpPr>
        <p:spPr>
          <a:xfrm>
            <a:off x="4799325" y="5460925"/>
            <a:ext cx="2592900" cy="7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None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 Charts 07">
  <p:cSld name="CUSTOM_9_1_1"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" name="Google Shape;686;p5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687" name="Google Shape;687;p54"/>
          <p:cNvSpPr txBox="1"/>
          <p:nvPr/>
        </p:nvSpPr>
        <p:spPr>
          <a:xfrm>
            <a:off x="0" y="0"/>
            <a:ext cx="3999900" cy="4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88" name="Google Shape;688;p54"/>
          <p:cNvSpPr txBox="1">
            <a:spLocks noGrp="1"/>
          </p:cNvSpPr>
          <p:nvPr>
            <p:ph type="title"/>
          </p:nvPr>
        </p:nvSpPr>
        <p:spPr>
          <a:xfrm>
            <a:off x="546100" y="751486"/>
            <a:ext cx="111882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 SemiBold"/>
              <a:buNone/>
              <a:defRPr sz="3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689" name="Google Shape;689;p54"/>
          <p:cNvSpPr/>
          <p:nvPr/>
        </p:nvSpPr>
        <p:spPr>
          <a:xfrm rot="10800000">
            <a:off x="4064700" y="4727825"/>
            <a:ext cx="4062600" cy="1380600"/>
          </a:xfrm>
          <a:prstGeom prst="trapezoid">
            <a:avLst>
              <a:gd name="adj" fmla="val 4671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690" name="Google Shape;690;p54"/>
          <p:cNvSpPr/>
          <p:nvPr/>
        </p:nvSpPr>
        <p:spPr>
          <a:xfrm rot="10800000">
            <a:off x="3380925" y="3204600"/>
            <a:ext cx="5429700" cy="1380600"/>
          </a:xfrm>
          <a:prstGeom prst="trapezoid">
            <a:avLst>
              <a:gd name="adj" fmla="val 4671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691" name="Google Shape;691;p54"/>
          <p:cNvSpPr/>
          <p:nvPr/>
        </p:nvSpPr>
        <p:spPr>
          <a:xfrm rot="10800000">
            <a:off x="2698350" y="1681402"/>
            <a:ext cx="6795600" cy="1380600"/>
          </a:xfrm>
          <a:prstGeom prst="trapezoid">
            <a:avLst>
              <a:gd name="adj" fmla="val 4671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692" name="Google Shape;692;p54"/>
          <p:cNvSpPr txBox="1">
            <a:spLocks noGrp="1"/>
          </p:cNvSpPr>
          <p:nvPr>
            <p:ph type="subTitle" idx="1"/>
          </p:nvPr>
        </p:nvSpPr>
        <p:spPr>
          <a:xfrm>
            <a:off x="3638162" y="1899043"/>
            <a:ext cx="4915200" cy="94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None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693" name="Google Shape;693;p54"/>
          <p:cNvSpPr txBox="1">
            <a:spLocks noGrp="1"/>
          </p:cNvSpPr>
          <p:nvPr>
            <p:ph type="subTitle" idx="2"/>
          </p:nvPr>
        </p:nvSpPr>
        <p:spPr>
          <a:xfrm>
            <a:off x="3892658" y="3422269"/>
            <a:ext cx="4406100" cy="94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None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694" name="Google Shape;694;p54"/>
          <p:cNvSpPr txBox="1">
            <a:spLocks noGrp="1"/>
          </p:cNvSpPr>
          <p:nvPr>
            <p:ph type="subTitle" idx="3"/>
          </p:nvPr>
        </p:nvSpPr>
        <p:spPr>
          <a:xfrm>
            <a:off x="4314934" y="4945463"/>
            <a:ext cx="3561900" cy="94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Inter Medium"/>
              <a:buNone/>
              <a:defRPr sz="13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esh">
  <p:cSld name="DEFAUL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CUSTOM_3">
    <p:bg>
      <p:bgPr>
        <a:solidFill>
          <a:schemeClr val="lt2"/>
        </a:solidFill>
        <a:effectLst/>
      </p:bgPr>
    </p:bg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56"/>
          <p:cNvSpPr/>
          <p:nvPr/>
        </p:nvSpPr>
        <p:spPr>
          <a:xfrm>
            <a:off x="508000" y="6534967"/>
            <a:ext cx="599100" cy="1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28288"/>
              </a:buClr>
              <a:buSzPts val="800"/>
              <a:buFont typeface="Arial"/>
              <a:buNone/>
            </a:pPr>
            <a:r>
              <a:rPr lang="en-US" sz="8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rPr>
              <a:t>Confidetial</a:t>
            </a:r>
            <a:endParaRPr sz="800">
              <a:solidFill>
                <a:schemeClr val="accent5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dient">
  <p:cSld name="CUSTOM"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9" name="Google Shape;699;p5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700" name="Google Shape;700;p57"/>
          <p:cNvSpPr txBox="1"/>
          <p:nvPr/>
        </p:nvSpPr>
        <p:spPr>
          <a:xfrm>
            <a:off x="0" y="0"/>
            <a:ext cx="3999900" cy="4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ing">
  <p:cSld name="CUSTOM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58"/>
          <p:cNvSpPr txBox="1">
            <a:spLocks noGrp="1"/>
          </p:cNvSpPr>
          <p:nvPr>
            <p:ph type="title"/>
          </p:nvPr>
        </p:nvSpPr>
        <p:spPr>
          <a:xfrm>
            <a:off x="329225" y="1677776"/>
            <a:ext cx="9630600" cy="17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700"/>
              <a:buFont typeface="Inter SemiBold"/>
              <a:buNone/>
              <a:defRPr sz="117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">
  <p:cSld name="CUSTOM_2_2"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4" name="Google Shape;704;p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1990" cy="68579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ing 1">
  <p:cSld name="CUSTOM_4_1"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" name="Google Shape;706;p6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79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4 Intro 02">
  <p:cSld name="CUSTOM_6_3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7"/>
          <p:cNvSpPr>
            <a:spLocks noGrp="1"/>
          </p:cNvSpPr>
          <p:nvPr>
            <p:ph type="pic" idx="2"/>
          </p:nvPr>
        </p:nvSpPr>
        <p:spPr>
          <a:xfrm>
            <a:off x="905400" y="722500"/>
            <a:ext cx="3785700" cy="3467400"/>
          </a:xfrm>
          <a:prstGeom prst="roundRect">
            <a:avLst>
              <a:gd name="adj" fmla="val 3216"/>
            </a:avLst>
          </a:prstGeom>
          <a:noFill/>
          <a:ln>
            <a:noFill/>
          </a:ln>
        </p:spPr>
      </p:sp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5560875" y="2225200"/>
            <a:ext cx="5856000" cy="12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Inter SemiBold"/>
              <a:buNone/>
              <a:defRPr sz="4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ubTitle" idx="1"/>
          </p:nvPr>
        </p:nvSpPr>
        <p:spPr>
          <a:xfrm>
            <a:off x="5560875" y="3776550"/>
            <a:ext cx="5364900" cy="19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Inter Medium"/>
              <a:buNone/>
              <a:defRPr sz="1500">
                <a:solidFill>
                  <a:schemeClr val="accent6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 Title Slide 1">
  <p:cSld name="CUSTOM_1"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8" name="Google Shape;708;p6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"/>
            <a:ext cx="12192000" cy="68580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0 Blank + Title">
  <p:cSld name="CUSTOM_1_1_1_1_1_1_2_1_1_1">
    <p:bg>
      <p:bgPr>
        <a:solidFill>
          <a:schemeClr val="lt1"/>
        </a:solidFill>
        <a:effectLst/>
      </p:bgPr>
    </p:bg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62"/>
          <p:cNvSpPr txBox="1">
            <a:spLocks noGrp="1"/>
          </p:cNvSpPr>
          <p:nvPr>
            <p:ph type="sldNum" idx="12"/>
          </p:nvPr>
        </p:nvSpPr>
        <p:spPr>
          <a:xfrm>
            <a:off x="11223179" y="6362742"/>
            <a:ext cx="630300" cy="2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 sz="1900"/>
            </a:lvl1pPr>
            <a:lvl2pPr lvl="1">
              <a:buNone/>
              <a:defRPr sz="1900"/>
            </a:lvl2pPr>
            <a:lvl3pPr lvl="2">
              <a:buNone/>
              <a:defRPr sz="1900"/>
            </a:lvl3pPr>
            <a:lvl4pPr lvl="3">
              <a:buNone/>
              <a:defRPr sz="1900"/>
            </a:lvl4pPr>
            <a:lvl5pPr lvl="4">
              <a:buNone/>
              <a:defRPr sz="1900"/>
            </a:lvl5pPr>
            <a:lvl6pPr lvl="5">
              <a:buNone/>
              <a:defRPr sz="1900"/>
            </a:lvl6pPr>
            <a:lvl7pPr lvl="6">
              <a:buNone/>
              <a:defRPr sz="1900"/>
            </a:lvl7pPr>
            <a:lvl8pPr lvl="7">
              <a:buNone/>
              <a:defRPr sz="1900"/>
            </a:lvl8pPr>
            <a:lvl9pPr lvl="8">
              <a:buNone/>
              <a:defRPr sz="1900"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711" name="Google Shape;711;p62"/>
          <p:cNvSpPr txBox="1">
            <a:spLocks noGrp="1"/>
          </p:cNvSpPr>
          <p:nvPr>
            <p:ph type="sldNum" idx="2"/>
          </p:nvPr>
        </p:nvSpPr>
        <p:spPr>
          <a:xfrm>
            <a:off x="11223179" y="6362742"/>
            <a:ext cx="630300" cy="2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100" b="1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r">
              <a:buNone/>
              <a:defRPr sz="1100" b="1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r">
              <a:buNone/>
              <a:defRPr sz="1100" b="1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r">
              <a:buNone/>
              <a:defRPr sz="1100" b="1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r">
              <a:buNone/>
              <a:defRPr sz="1100" b="1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r">
              <a:buNone/>
              <a:defRPr sz="1100" b="1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r">
              <a:buNone/>
              <a:defRPr sz="1100" b="1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r">
              <a:buNone/>
              <a:defRPr sz="1100" b="1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r">
              <a:buNone/>
              <a:defRPr sz="1100" b="1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712" name="Google Shape;712;p62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10972800" cy="4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Inter SemiBold"/>
              <a:buNone/>
              <a:defRPr sz="27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713" name="Google Shape;713;p62"/>
          <p:cNvSpPr txBox="1">
            <a:spLocks noGrp="1"/>
          </p:cNvSpPr>
          <p:nvPr>
            <p:ph type="title" idx="3"/>
          </p:nvPr>
        </p:nvSpPr>
        <p:spPr>
          <a:xfrm>
            <a:off x="1866033" y="6346600"/>
            <a:ext cx="7282800" cy="2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None/>
              <a:defRPr sz="1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None/>
              <a:defRPr sz="19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None/>
              <a:defRPr sz="19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None/>
              <a:defRPr sz="19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None/>
              <a:defRPr sz="19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None/>
              <a:defRPr sz="19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None/>
              <a:defRPr sz="19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None/>
              <a:defRPr sz="19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None/>
              <a:defRPr sz="19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14" name="Google Shape;714;p62"/>
          <p:cNvSpPr txBox="1">
            <a:spLocks noGrp="1"/>
          </p:cNvSpPr>
          <p:nvPr>
            <p:ph type="sldNum" idx="4"/>
          </p:nvPr>
        </p:nvSpPr>
        <p:spPr>
          <a:xfrm>
            <a:off x="11223179" y="6362742"/>
            <a:ext cx="630300" cy="2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 sz="1900" b="0"/>
            </a:lvl1pPr>
            <a:lvl2pPr lvl="1">
              <a:buNone/>
              <a:defRPr sz="1900" b="0"/>
            </a:lvl2pPr>
            <a:lvl3pPr lvl="2">
              <a:buNone/>
              <a:defRPr sz="1900" b="0"/>
            </a:lvl3pPr>
            <a:lvl4pPr lvl="3">
              <a:buNone/>
              <a:defRPr sz="1900" b="0"/>
            </a:lvl4pPr>
            <a:lvl5pPr lvl="4">
              <a:buNone/>
              <a:defRPr sz="1900" b="0"/>
            </a:lvl5pPr>
            <a:lvl6pPr lvl="5">
              <a:buNone/>
              <a:defRPr sz="1900" b="0"/>
            </a:lvl6pPr>
            <a:lvl7pPr lvl="6">
              <a:buNone/>
              <a:defRPr sz="1900" b="0"/>
            </a:lvl7pPr>
            <a:lvl8pPr lvl="7">
              <a:buNone/>
              <a:defRPr sz="1900" b="0"/>
            </a:lvl8pPr>
            <a:lvl9pPr lvl="8">
              <a:buNone/>
              <a:defRPr sz="1900" b="0"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715" name="Google Shape;715;p62"/>
          <p:cNvSpPr txBox="1">
            <a:spLocks noGrp="1"/>
          </p:cNvSpPr>
          <p:nvPr>
            <p:ph type="sldNum" idx="5"/>
          </p:nvPr>
        </p:nvSpPr>
        <p:spPr>
          <a:xfrm>
            <a:off x="11223179" y="6362742"/>
            <a:ext cx="630300" cy="2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100" b="0">
                <a:solidFill>
                  <a:schemeClr val="lt1"/>
                </a:solidFill>
              </a:defRPr>
            </a:lvl1pPr>
            <a:lvl2pPr lvl="1" algn="r">
              <a:buNone/>
              <a:defRPr sz="1100" b="0">
                <a:solidFill>
                  <a:schemeClr val="lt1"/>
                </a:solidFill>
              </a:defRPr>
            </a:lvl2pPr>
            <a:lvl3pPr lvl="2" algn="r">
              <a:buNone/>
              <a:defRPr sz="1100" b="0">
                <a:solidFill>
                  <a:schemeClr val="lt1"/>
                </a:solidFill>
              </a:defRPr>
            </a:lvl3pPr>
            <a:lvl4pPr lvl="3" algn="r">
              <a:buNone/>
              <a:defRPr sz="1100" b="0">
                <a:solidFill>
                  <a:schemeClr val="lt1"/>
                </a:solidFill>
              </a:defRPr>
            </a:lvl4pPr>
            <a:lvl5pPr lvl="4" algn="r">
              <a:buNone/>
              <a:defRPr sz="1100" b="0">
                <a:solidFill>
                  <a:schemeClr val="lt1"/>
                </a:solidFill>
              </a:defRPr>
            </a:lvl5pPr>
            <a:lvl6pPr lvl="5" algn="r">
              <a:buNone/>
              <a:defRPr sz="1100" b="0">
                <a:solidFill>
                  <a:schemeClr val="lt1"/>
                </a:solidFill>
              </a:defRPr>
            </a:lvl6pPr>
            <a:lvl7pPr lvl="6" algn="r">
              <a:buNone/>
              <a:defRPr sz="1100" b="0">
                <a:solidFill>
                  <a:schemeClr val="lt1"/>
                </a:solidFill>
              </a:defRPr>
            </a:lvl7pPr>
            <a:lvl8pPr lvl="7" algn="r">
              <a:buNone/>
              <a:defRPr sz="1100" b="0">
                <a:solidFill>
                  <a:schemeClr val="lt1"/>
                </a:solidFill>
              </a:defRPr>
            </a:lvl8pPr>
            <a:lvl9pPr lvl="8" algn="r">
              <a:buNone/>
              <a:defRPr sz="1100" b="0"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16" name="Google Shape;716;p62"/>
          <p:cNvSpPr txBox="1">
            <a:spLocks noGrp="1"/>
          </p:cNvSpPr>
          <p:nvPr>
            <p:ph type="sldNum" idx="6"/>
          </p:nvPr>
        </p:nvSpPr>
        <p:spPr>
          <a:xfrm>
            <a:off x="11223179" y="6362742"/>
            <a:ext cx="630300" cy="2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 sz="1900" b="0">
                <a:solidFill>
                  <a:schemeClr val="dk1"/>
                </a:solidFill>
              </a:defRPr>
            </a:lvl1pPr>
            <a:lvl2pPr lvl="1">
              <a:buNone/>
              <a:defRPr sz="1900" b="0">
                <a:solidFill>
                  <a:schemeClr val="dk1"/>
                </a:solidFill>
              </a:defRPr>
            </a:lvl2pPr>
            <a:lvl3pPr lvl="2">
              <a:buNone/>
              <a:defRPr sz="1900" b="0">
                <a:solidFill>
                  <a:schemeClr val="dk1"/>
                </a:solidFill>
              </a:defRPr>
            </a:lvl3pPr>
            <a:lvl4pPr lvl="3">
              <a:buNone/>
              <a:defRPr sz="1900" b="0">
                <a:solidFill>
                  <a:schemeClr val="dk1"/>
                </a:solidFill>
              </a:defRPr>
            </a:lvl4pPr>
            <a:lvl5pPr lvl="4">
              <a:buNone/>
              <a:defRPr sz="1900" b="0">
                <a:solidFill>
                  <a:schemeClr val="dk1"/>
                </a:solidFill>
              </a:defRPr>
            </a:lvl5pPr>
            <a:lvl6pPr lvl="5">
              <a:buNone/>
              <a:defRPr sz="1900" b="0">
                <a:solidFill>
                  <a:schemeClr val="dk1"/>
                </a:solidFill>
              </a:defRPr>
            </a:lvl6pPr>
            <a:lvl7pPr lvl="6">
              <a:buNone/>
              <a:defRPr sz="1900" b="0">
                <a:solidFill>
                  <a:schemeClr val="dk1"/>
                </a:solidFill>
              </a:defRPr>
            </a:lvl7pPr>
            <a:lvl8pPr lvl="7">
              <a:buNone/>
              <a:defRPr sz="1900" b="0">
                <a:solidFill>
                  <a:schemeClr val="dk1"/>
                </a:solidFill>
              </a:defRPr>
            </a:lvl8pPr>
            <a:lvl9pPr lvl="8">
              <a:buNone/>
              <a:defRPr sz="1900" b="0">
                <a:solidFill>
                  <a:schemeClr val="dk1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3 Title and Body">
  <p:cSld name="CUSTOM_1_1_1_2">
    <p:bg>
      <p:bgPr>
        <a:solidFill>
          <a:schemeClr val="dk1"/>
        </a:solidFill>
        <a:effectLst/>
      </p:bgPr>
    </p:bg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63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11582400" cy="4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Inter SemiBold"/>
              <a:buNone/>
              <a:defRPr sz="2700">
                <a:solidFill>
                  <a:srgbClr val="FFFFFF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19" name="Google Shape;719;p63"/>
          <p:cNvSpPr txBox="1">
            <a:spLocks noGrp="1"/>
          </p:cNvSpPr>
          <p:nvPr>
            <p:ph type="subTitle" idx="1"/>
          </p:nvPr>
        </p:nvSpPr>
        <p:spPr>
          <a:xfrm>
            <a:off x="304800" y="794000"/>
            <a:ext cx="115824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EFEF"/>
              </a:buClr>
              <a:buSzPts val="2100"/>
              <a:buFont typeface="Inter"/>
              <a:buNone/>
              <a:defRPr sz="2100">
                <a:solidFill>
                  <a:srgbClr val="EFEFEF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00"/>
              <a:buFont typeface="Inter"/>
              <a:buNone/>
              <a:defRPr sz="2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00"/>
              <a:buFont typeface="Inter"/>
              <a:buNone/>
              <a:defRPr sz="2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00"/>
              <a:buFont typeface="Inter"/>
              <a:buNone/>
              <a:defRPr sz="2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00"/>
              <a:buFont typeface="Inter"/>
              <a:buNone/>
              <a:defRPr sz="2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00"/>
              <a:buFont typeface="Inter"/>
              <a:buNone/>
              <a:defRPr sz="2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00"/>
              <a:buFont typeface="Inter"/>
              <a:buNone/>
              <a:defRPr sz="2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00"/>
              <a:buFont typeface="Inter"/>
              <a:buNone/>
              <a:defRPr sz="2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00"/>
              <a:buFont typeface="Inter"/>
              <a:buNone/>
              <a:defRPr sz="2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20" name="Google Shape;720;p63"/>
          <p:cNvSpPr txBox="1">
            <a:spLocks noGrp="1"/>
          </p:cNvSpPr>
          <p:nvPr>
            <p:ph type="body" idx="2"/>
          </p:nvPr>
        </p:nvSpPr>
        <p:spPr>
          <a:xfrm>
            <a:off x="304800" y="1459233"/>
            <a:ext cx="11582400" cy="47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619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Inter"/>
              <a:buChar char="●"/>
              <a:defRPr sz="21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619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Inter"/>
              <a:buChar char="○"/>
              <a:defRPr sz="21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619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Inter"/>
              <a:buChar char="■"/>
              <a:defRPr sz="21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619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Inter"/>
              <a:buChar char="●"/>
              <a:defRPr sz="21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619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Inter"/>
              <a:buChar char="○"/>
              <a:defRPr sz="21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619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Inter"/>
              <a:buChar char="■"/>
              <a:defRPr sz="21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619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Inter"/>
              <a:buChar char="●"/>
              <a:defRPr sz="21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619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Inter"/>
              <a:buChar char="○"/>
              <a:defRPr sz="21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619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Inter"/>
              <a:buChar char="■"/>
              <a:defRPr sz="21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ection Break 1">
  <p:cSld name="4_Title Slide_2">
    <p:bg>
      <p:bgPr>
        <a:solidFill>
          <a:schemeClr val="dk2"/>
        </a:solidFill>
        <a:effectLst/>
      </p:bgPr>
    </p:bg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2" name="Google Shape;722;p64"/>
          <p:cNvPicPr preferRelativeResize="0"/>
          <p:nvPr/>
        </p:nvPicPr>
        <p:blipFill rotWithShape="1">
          <a:blip r:embed="rId2">
            <a:alphaModFix amt="20000"/>
          </a:blip>
          <a:srcRect/>
          <a:stretch/>
        </p:blipFill>
        <p:spPr>
          <a:xfrm>
            <a:off x="-12650" y="-7124"/>
            <a:ext cx="12204652" cy="6865125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23" name="Google Shape;723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95881" y="299245"/>
            <a:ext cx="561339" cy="1037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24" name="Google Shape;724;p64"/>
          <p:cNvGrpSpPr/>
          <p:nvPr/>
        </p:nvGrpSpPr>
        <p:grpSpPr>
          <a:xfrm>
            <a:off x="11314771" y="6020277"/>
            <a:ext cx="532800" cy="532800"/>
            <a:chOff x="342618" y="6020277"/>
            <a:chExt cx="532800" cy="532800"/>
          </a:xfrm>
        </p:grpSpPr>
        <p:sp>
          <p:nvSpPr>
            <p:cNvPr id="725" name="Google Shape;725;p64"/>
            <p:cNvSpPr/>
            <p:nvPr/>
          </p:nvSpPr>
          <p:spPr>
            <a:xfrm>
              <a:off x="342618" y="6020277"/>
              <a:ext cx="532800" cy="532800"/>
            </a:xfrm>
            <a:prstGeom prst="ellipse">
              <a:avLst/>
            </a:prstGeom>
            <a:gradFill>
              <a:gsLst>
                <a:gs pos="0">
                  <a:srgbClr val="140D3A"/>
                </a:gs>
                <a:gs pos="20000">
                  <a:srgbClr val="140D3A"/>
                </a:gs>
                <a:gs pos="50000">
                  <a:schemeClr val="dk1"/>
                </a:gs>
                <a:gs pos="79000">
                  <a:srgbClr val="140D3A"/>
                </a:gs>
                <a:gs pos="100000">
                  <a:srgbClr val="140D3A"/>
                </a:gs>
              </a:gsLst>
              <a:lin ang="2700006" scaled="0"/>
            </a:gradFill>
            <a:ln w="158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26" name="Google Shape;726;p64"/>
            <p:cNvGrpSpPr/>
            <p:nvPr/>
          </p:nvGrpSpPr>
          <p:grpSpPr>
            <a:xfrm>
              <a:off x="495168" y="6160478"/>
              <a:ext cx="227251" cy="242400"/>
              <a:chOff x="497118" y="6039766"/>
              <a:chExt cx="227251" cy="242400"/>
            </a:xfrm>
          </p:grpSpPr>
          <p:sp>
            <p:nvSpPr>
              <p:cNvPr id="727" name="Google Shape;727;p64"/>
              <p:cNvSpPr/>
              <p:nvPr/>
            </p:nvSpPr>
            <p:spPr>
              <a:xfrm>
                <a:off x="497118" y="6166027"/>
                <a:ext cx="227251" cy="115848"/>
              </a:xfrm>
              <a:custGeom>
                <a:avLst/>
                <a:gdLst/>
                <a:ahLst/>
                <a:cxnLst/>
                <a:rect l="l" t="t" r="r" b="b"/>
                <a:pathLst>
                  <a:path w="519430" h="264795" extrusionOk="0">
                    <a:moveTo>
                      <a:pt x="0" y="0"/>
                    </a:moveTo>
                    <a:lnTo>
                      <a:pt x="255270" y="264795"/>
                    </a:lnTo>
                    <a:lnTo>
                      <a:pt x="519430" y="635"/>
                    </a:lnTo>
                  </a:path>
                </a:pathLst>
              </a:custGeom>
              <a:noFill/>
              <a:ln w="1587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728" name="Google Shape;728;p64"/>
              <p:cNvCxnSpPr>
                <a:stCxn id="727" idx="1"/>
              </p:cNvCxnSpPr>
              <p:nvPr/>
            </p:nvCxnSpPr>
            <p:spPr>
              <a:xfrm rot="10800000" flipH="1">
                <a:off x="609080" y="6039766"/>
                <a:ext cx="1800" cy="242400"/>
              </a:xfrm>
              <a:prstGeom prst="straightConnector1">
                <a:avLst/>
              </a:prstGeom>
              <a:noFill/>
              <a:ln w="1587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</p:grpSp>
      <p:sp>
        <p:nvSpPr>
          <p:cNvPr id="729" name="Google Shape;729;p64"/>
          <p:cNvSpPr txBox="1">
            <a:spLocks noGrp="1"/>
          </p:cNvSpPr>
          <p:nvPr>
            <p:ph type="subTitle" idx="1"/>
          </p:nvPr>
        </p:nvSpPr>
        <p:spPr>
          <a:xfrm rot="-5400000">
            <a:off x="-682378" y="1313250"/>
            <a:ext cx="2166900" cy="1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0" name="Google Shape;730;p64"/>
          <p:cNvSpPr txBox="1">
            <a:spLocks noGrp="1"/>
          </p:cNvSpPr>
          <p:nvPr>
            <p:ph type="title"/>
          </p:nvPr>
        </p:nvSpPr>
        <p:spPr>
          <a:xfrm>
            <a:off x="1949825" y="2357350"/>
            <a:ext cx="8279700" cy="21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Inter SemiBold"/>
              <a:buNone/>
              <a:defRPr sz="80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Inter SemiBold"/>
              <a:buNone/>
              <a:defRPr sz="80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Inter SemiBold"/>
              <a:buNone/>
              <a:defRPr sz="80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Inter SemiBold"/>
              <a:buNone/>
              <a:defRPr sz="80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Inter SemiBold"/>
              <a:buNone/>
              <a:defRPr sz="80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Inter SemiBold"/>
              <a:buNone/>
              <a:defRPr sz="80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Inter SemiBold"/>
              <a:buNone/>
              <a:defRPr sz="80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Inter SemiBold"/>
              <a:buNone/>
              <a:defRPr sz="80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Inter SemiBold"/>
              <a:buNone/>
              <a:defRPr sz="80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731" name="Google Shape;731;p64"/>
          <p:cNvSpPr txBox="1"/>
          <p:nvPr/>
        </p:nvSpPr>
        <p:spPr>
          <a:xfrm>
            <a:off x="342900" y="6423529"/>
            <a:ext cx="2588400" cy="2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Manrope Medium"/>
              <a:buNone/>
            </a:pPr>
            <a:r>
              <a:rPr lang="en-US" sz="600"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rPr>
              <a:t>©2024</a:t>
            </a:r>
            <a:r>
              <a:rPr lang="en-US" sz="6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600" i="0" u="none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rPr>
              <a:t>Roblox - confidential. Do not duplicate or distribute.</a:t>
            </a:r>
            <a:endParaRPr>
              <a:solidFill>
                <a:schemeClr val="accent5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esh 1">
  <p:cSld name="DEFAULT_5">
    <p:bg>
      <p:bgPr>
        <a:solidFill>
          <a:schemeClr val="lt1"/>
        </a:solidFill>
        <a:effectLst/>
      </p:bgPr>
    </p:bg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3" name="Google Shape;733;p6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34" name="Google Shape;734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52074" y="6535965"/>
            <a:ext cx="433198" cy="79111"/>
          </a:xfrm>
          <a:prstGeom prst="rect">
            <a:avLst/>
          </a:prstGeom>
          <a:noFill/>
          <a:ln>
            <a:noFill/>
          </a:ln>
        </p:spPr>
      </p:pic>
      <p:sp>
        <p:nvSpPr>
          <p:cNvPr id="735" name="Google Shape;735;p65"/>
          <p:cNvSpPr/>
          <p:nvPr/>
        </p:nvSpPr>
        <p:spPr>
          <a:xfrm>
            <a:off x="381000" y="6549625"/>
            <a:ext cx="2319300" cy="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28288"/>
              </a:buClr>
              <a:buSzPts val="500"/>
              <a:buFont typeface="Arial"/>
              <a:buNone/>
            </a:pPr>
            <a:r>
              <a:rPr lang="en-US" sz="700">
                <a:solidFill>
                  <a:srgbClr val="828288"/>
                </a:solidFill>
                <a:latin typeface="Inter"/>
                <a:ea typeface="Inter"/>
                <a:cs typeface="Inter"/>
                <a:sym typeface="Inter"/>
              </a:rPr>
              <a:t>©2025 Roblox - Confidential. Do not duplicate or distribute.</a:t>
            </a:r>
            <a:endParaRPr sz="700">
              <a:solidFill>
                <a:srgbClr val="828288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28288"/>
              </a:buClr>
              <a:buSzPts val="700"/>
              <a:buFont typeface="Arial"/>
              <a:buNone/>
            </a:pPr>
            <a:endParaRPr sz="700">
              <a:solidFill>
                <a:srgbClr val="828287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Center with Gray BG">
  <p:cSld name="CUSTOM_2_1_1">
    <p:bg>
      <p:bgPr>
        <a:solidFill>
          <a:schemeClr val="dk1"/>
        </a:solidFill>
        <a:effectLst/>
      </p:bgPr>
    </p:bg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66"/>
          <p:cNvSpPr txBox="1"/>
          <p:nvPr/>
        </p:nvSpPr>
        <p:spPr>
          <a:xfrm>
            <a:off x="472650" y="2742275"/>
            <a:ext cx="2550300" cy="2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SzPts val="800"/>
              <a:buNone/>
            </a:pPr>
            <a:endParaRPr sz="1200">
              <a:solidFill>
                <a:schemeClr val="lt1"/>
              </a:solidFill>
              <a:latin typeface="Inter Tight"/>
              <a:ea typeface="Inter Tight"/>
              <a:cs typeface="Inter Tight"/>
              <a:sym typeface="Inter Tight"/>
            </a:endParaRPr>
          </a:p>
        </p:txBody>
      </p:sp>
      <p:sp>
        <p:nvSpPr>
          <p:cNvPr id="738" name="Google Shape;738;p66"/>
          <p:cNvSpPr txBox="1">
            <a:spLocks noGrp="1"/>
          </p:cNvSpPr>
          <p:nvPr>
            <p:ph type="title"/>
          </p:nvPr>
        </p:nvSpPr>
        <p:spPr>
          <a:xfrm>
            <a:off x="337200" y="589333"/>
            <a:ext cx="11517600" cy="79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Inter SemiBold"/>
              <a:buNone/>
              <a:defRPr sz="1900" i="0" u="none" strike="noStrike" cap="non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9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9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9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9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9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9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9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9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39" name="Google Shape;739;p66"/>
          <p:cNvSpPr/>
          <p:nvPr/>
        </p:nvSpPr>
        <p:spPr>
          <a:xfrm>
            <a:off x="342900" y="1286600"/>
            <a:ext cx="11506500" cy="4993500"/>
          </a:xfrm>
          <a:prstGeom prst="roundRect">
            <a:avLst>
              <a:gd name="adj" fmla="val 145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4 Intro 03">
  <p:cSld name="CUSTOM_6_2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8"/>
          <p:cNvSpPr txBox="1">
            <a:spLocks noGrp="1"/>
          </p:cNvSpPr>
          <p:nvPr>
            <p:ph type="title"/>
          </p:nvPr>
        </p:nvSpPr>
        <p:spPr>
          <a:xfrm>
            <a:off x="1072475" y="1563325"/>
            <a:ext cx="5856000" cy="12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Inter SemiBold"/>
              <a:buNone/>
              <a:defRPr sz="4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ubTitle" idx="1"/>
          </p:nvPr>
        </p:nvSpPr>
        <p:spPr>
          <a:xfrm>
            <a:off x="5641575" y="3272275"/>
            <a:ext cx="5364900" cy="19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Inter Medium"/>
              <a:buNone/>
              <a:defRPr sz="1500">
                <a:solidFill>
                  <a:schemeClr val="accent6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8"/>
          <p:cNvSpPr>
            <a:spLocks noGrp="1"/>
          </p:cNvSpPr>
          <p:nvPr>
            <p:ph type="pic" idx="2"/>
          </p:nvPr>
        </p:nvSpPr>
        <p:spPr>
          <a:xfrm>
            <a:off x="7857175" y="0"/>
            <a:ext cx="3149100" cy="2292000"/>
          </a:xfrm>
          <a:prstGeom prst="round2SameRect">
            <a:avLst>
              <a:gd name="adj1" fmla="val 0"/>
              <a:gd name="adj2" fmla="val 4837"/>
            </a:avLst>
          </a:prstGeom>
          <a:noFill/>
          <a:ln>
            <a:noFill/>
          </a:ln>
        </p:spPr>
      </p:sp>
      <p:sp>
        <p:nvSpPr>
          <p:cNvPr id="55" name="Google Shape;55;p8"/>
          <p:cNvSpPr>
            <a:spLocks noGrp="1"/>
          </p:cNvSpPr>
          <p:nvPr>
            <p:ph type="pic" idx="3"/>
          </p:nvPr>
        </p:nvSpPr>
        <p:spPr>
          <a:xfrm>
            <a:off x="1611025" y="5688100"/>
            <a:ext cx="3492000" cy="1170000"/>
          </a:xfrm>
          <a:prstGeom prst="round2SameRect">
            <a:avLst>
              <a:gd name="adj1" fmla="val 9158"/>
              <a:gd name="adj2" fmla="val 0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4 Intro 04">
  <p:cSld name="CUSTOM_6_2_1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9"/>
          <p:cNvSpPr txBox="1">
            <a:spLocks noGrp="1"/>
          </p:cNvSpPr>
          <p:nvPr>
            <p:ph type="title"/>
          </p:nvPr>
        </p:nvSpPr>
        <p:spPr>
          <a:xfrm>
            <a:off x="825500" y="968400"/>
            <a:ext cx="3400200" cy="22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Inter SemiBold"/>
              <a:buNone/>
              <a:defRPr sz="4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Inter SemiBold"/>
              <a:buNone/>
              <a:defRPr sz="5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59" name="Google Shape;59;p9"/>
          <p:cNvSpPr>
            <a:spLocks noGrp="1"/>
          </p:cNvSpPr>
          <p:nvPr>
            <p:ph type="pic" idx="2"/>
          </p:nvPr>
        </p:nvSpPr>
        <p:spPr>
          <a:xfrm>
            <a:off x="847175" y="3731550"/>
            <a:ext cx="4219200" cy="2199300"/>
          </a:xfrm>
          <a:prstGeom prst="roundRect">
            <a:avLst>
              <a:gd name="adj" fmla="val 5044"/>
            </a:avLst>
          </a:prstGeom>
          <a:noFill/>
          <a:ln>
            <a:noFill/>
          </a:ln>
        </p:spPr>
      </p:sp>
      <p:sp>
        <p:nvSpPr>
          <p:cNvPr id="60" name="Google Shape;60;p9"/>
          <p:cNvSpPr>
            <a:spLocks noGrp="1"/>
          </p:cNvSpPr>
          <p:nvPr>
            <p:ph type="pic" idx="3"/>
          </p:nvPr>
        </p:nvSpPr>
        <p:spPr>
          <a:xfrm>
            <a:off x="8674525" y="2435925"/>
            <a:ext cx="2784300" cy="2784300"/>
          </a:xfrm>
          <a:prstGeom prst="roundRect">
            <a:avLst>
              <a:gd name="adj" fmla="val 4073"/>
            </a:avLst>
          </a:prstGeom>
          <a:noFill/>
          <a:ln>
            <a:noFill/>
          </a:ln>
        </p:spPr>
      </p:sp>
      <p:sp>
        <p:nvSpPr>
          <p:cNvPr id="61" name="Google Shape;61;p9"/>
          <p:cNvSpPr>
            <a:spLocks noGrp="1"/>
          </p:cNvSpPr>
          <p:nvPr>
            <p:ph type="pic" idx="4"/>
          </p:nvPr>
        </p:nvSpPr>
        <p:spPr>
          <a:xfrm>
            <a:off x="5616450" y="1395000"/>
            <a:ext cx="3623100" cy="3156000"/>
          </a:xfrm>
          <a:prstGeom prst="roundRect">
            <a:avLst>
              <a:gd name="adj" fmla="val 3577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5 Data layout 01">
  <p:cSld name="CUSTOM_6_1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0"/>
          <p:cNvSpPr/>
          <p:nvPr/>
        </p:nvSpPr>
        <p:spPr>
          <a:xfrm>
            <a:off x="6191275" y="3940492"/>
            <a:ext cx="2718000" cy="2198400"/>
          </a:xfrm>
          <a:prstGeom prst="roundRect">
            <a:avLst>
              <a:gd name="adj" fmla="val 4966"/>
            </a:avLst>
          </a:prstGeom>
          <a:solidFill>
            <a:srgbClr val="25262B">
              <a:alpha val="746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65" name="Google Shape;65;p10"/>
          <p:cNvSpPr/>
          <p:nvPr/>
        </p:nvSpPr>
        <p:spPr>
          <a:xfrm>
            <a:off x="9079850" y="3182850"/>
            <a:ext cx="2718000" cy="1384500"/>
          </a:xfrm>
          <a:prstGeom prst="roundRect">
            <a:avLst>
              <a:gd name="adj" fmla="val 6367"/>
            </a:avLst>
          </a:prstGeom>
          <a:solidFill>
            <a:srgbClr val="25262B">
              <a:alpha val="746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66" name="Google Shape;66;p10"/>
          <p:cNvSpPr txBox="1">
            <a:spLocks noGrp="1"/>
          </p:cNvSpPr>
          <p:nvPr>
            <p:ph type="subTitle" idx="1"/>
          </p:nvPr>
        </p:nvSpPr>
        <p:spPr>
          <a:xfrm>
            <a:off x="9363475" y="3348952"/>
            <a:ext cx="2190900" cy="5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Inter SemiBold"/>
              <a:buNone/>
              <a:defRPr sz="4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body" idx="2"/>
          </p:nvPr>
        </p:nvSpPr>
        <p:spPr>
          <a:xfrm>
            <a:off x="9363475" y="3979334"/>
            <a:ext cx="2190900" cy="4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/>
          <p:nvPr/>
        </p:nvSpPr>
        <p:spPr>
          <a:xfrm>
            <a:off x="9079850" y="4754400"/>
            <a:ext cx="2718000" cy="1384500"/>
          </a:xfrm>
          <a:prstGeom prst="roundRect">
            <a:avLst>
              <a:gd name="adj" fmla="val 6367"/>
            </a:avLst>
          </a:prstGeom>
          <a:solidFill>
            <a:srgbClr val="25262B">
              <a:alpha val="746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69" name="Google Shape;69;p10"/>
          <p:cNvSpPr txBox="1">
            <a:spLocks noGrp="1"/>
          </p:cNvSpPr>
          <p:nvPr>
            <p:ph type="subTitle" idx="3"/>
          </p:nvPr>
        </p:nvSpPr>
        <p:spPr>
          <a:xfrm>
            <a:off x="9363475" y="4920502"/>
            <a:ext cx="2190900" cy="5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Inter SemiBold"/>
              <a:buNone/>
              <a:defRPr sz="4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body" idx="4"/>
          </p:nvPr>
        </p:nvSpPr>
        <p:spPr>
          <a:xfrm>
            <a:off x="9363475" y="5602009"/>
            <a:ext cx="21909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/>
          <p:nvPr/>
        </p:nvSpPr>
        <p:spPr>
          <a:xfrm>
            <a:off x="9079850" y="1611300"/>
            <a:ext cx="2718000" cy="1384500"/>
          </a:xfrm>
          <a:prstGeom prst="roundRect">
            <a:avLst>
              <a:gd name="adj" fmla="val 6367"/>
            </a:avLst>
          </a:prstGeom>
          <a:solidFill>
            <a:srgbClr val="25262B">
              <a:alpha val="746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72" name="Google Shape;72;p10"/>
          <p:cNvSpPr txBox="1">
            <a:spLocks noGrp="1"/>
          </p:cNvSpPr>
          <p:nvPr>
            <p:ph type="subTitle" idx="5"/>
          </p:nvPr>
        </p:nvSpPr>
        <p:spPr>
          <a:xfrm>
            <a:off x="9363475" y="1777402"/>
            <a:ext cx="2190900" cy="5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Inter SemiBold"/>
              <a:buNone/>
              <a:defRPr sz="4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body" idx="6"/>
          </p:nvPr>
        </p:nvSpPr>
        <p:spPr>
          <a:xfrm>
            <a:off x="9363475" y="2458909"/>
            <a:ext cx="21909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2921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4" name="Google Shape;74;p10"/>
          <p:cNvSpPr/>
          <p:nvPr/>
        </p:nvSpPr>
        <p:spPr>
          <a:xfrm>
            <a:off x="6191275" y="1611300"/>
            <a:ext cx="2718000" cy="2198400"/>
          </a:xfrm>
          <a:prstGeom prst="roundRect">
            <a:avLst>
              <a:gd name="adj" fmla="val 4966"/>
            </a:avLst>
          </a:prstGeom>
          <a:solidFill>
            <a:srgbClr val="25262B">
              <a:alpha val="746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75" name="Google Shape;75;p10"/>
          <p:cNvSpPr txBox="1">
            <a:spLocks noGrp="1"/>
          </p:cNvSpPr>
          <p:nvPr>
            <p:ph type="body" idx="7"/>
          </p:nvPr>
        </p:nvSpPr>
        <p:spPr>
          <a:xfrm>
            <a:off x="6443400" y="2919275"/>
            <a:ext cx="2190900" cy="6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3048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6" name="Google Shape;76;p10"/>
          <p:cNvSpPr txBox="1">
            <a:spLocks noGrp="1"/>
          </p:cNvSpPr>
          <p:nvPr>
            <p:ph type="subTitle" idx="8"/>
          </p:nvPr>
        </p:nvSpPr>
        <p:spPr>
          <a:xfrm>
            <a:off x="6454875" y="1890175"/>
            <a:ext cx="2190900" cy="11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100"/>
              <a:buFont typeface="Inter SemiBold"/>
              <a:buNone/>
              <a:defRPr sz="6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0"/>
          <p:cNvSpPr/>
          <p:nvPr/>
        </p:nvSpPr>
        <p:spPr>
          <a:xfrm>
            <a:off x="381000" y="1611292"/>
            <a:ext cx="5639700" cy="4527600"/>
          </a:xfrm>
          <a:prstGeom prst="roundRect">
            <a:avLst>
              <a:gd name="adj" fmla="val 2435"/>
            </a:avLst>
          </a:prstGeom>
          <a:solidFill>
            <a:srgbClr val="25262B">
              <a:alpha val="746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78" name="Google Shape;78;p10"/>
          <p:cNvSpPr txBox="1">
            <a:spLocks noGrp="1"/>
          </p:cNvSpPr>
          <p:nvPr>
            <p:ph type="body" idx="9"/>
          </p:nvPr>
        </p:nvSpPr>
        <p:spPr>
          <a:xfrm>
            <a:off x="6443400" y="5065950"/>
            <a:ext cx="2190900" cy="6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3048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9" name="Google Shape;79;p10"/>
          <p:cNvSpPr txBox="1">
            <a:spLocks noGrp="1"/>
          </p:cNvSpPr>
          <p:nvPr>
            <p:ph type="subTitle" idx="13"/>
          </p:nvPr>
        </p:nvSpPr>
        <p:spPr>
          <a:xfrm>
            <a:off x="6454875" y="4219375"/>
            <a:ext cx="2190900" cy="11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100"/>
              <a:buFont typeface="Inter SemiBold"/>
              <a:buNone/>
              <a:defRPr sz="61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0"/>
          <p:cNvSpPr txBox="1">
            <a:spLocks noGrp="1"/>
          </p:cNvSpPr>
          <p:nvPr>
            <p:ph type="body" idx="14"/>
          </p:nvPr>
        </p:nvSpPr>
        <p:spPr>
          <a:xfrm>
            <a:off x="381000" y="6246800"/>
            <a:ext cx="56397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305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●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1pPr>
            <a:lvl2pPr marL="914400" lvl="1" indent="-27305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○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2pPr>
            <a:lvl3pPr marL="1371600" lvl="2" indent="-27305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■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3pPr>
            <a:lvl4pPr marL="1828800" lvl="3" indent="-27305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●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4pPr>
            <a:lvl5pPr marL="2286000" lvl="4" indent="-27305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○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5pPr>
            <a:lvl6pPr marL="2743200" lvl="5" indent="-27305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■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6pPr>
            <a:lvl7pPr marL="3200400" lvl="6" indent="-27305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●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7pPr>
            <a:lvl8pPr marL="3657600" lvl="7" indent="-27305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○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8pPr>
            <a:lvl9pPr marL="4114800" lvl="8" indent="-27305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BM Plex Mono"/>
              <a:buChar char="■"/>
              <a:defRPr sz="700">
                <a:solidFill>
                  <a:schemeClr val="accent5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>
            <a:endParaRPr/>
          </a:p>
        </p:txBody>
      </p:sp>
      <p:sp>
        <p:nvSpPr>
          <p:cNvPr id="81" name="Google Shape;81;p10"/>
          <p:cNvSpPr txBox="1">
            <a:spLocks noGrp="1"/>
          </p:cNvSpPr>
          <p:nvPr>
            <p:ph type="subTitle" idx="15"/>
          </p:nvPr>
        </p:nvSpPr>
        <p:spPr>
          <a:xfrm>
            <a:off x="919600" y="2023400"/>
            <a:ext cx="4592700" cy="2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ter SemiBold"/>
              <a:buNone/>
              <a:defRPr sz="1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0"/>
          <p:cNvSpPr txBox="1">
            <a:spLocks noGrp="1"/>
          </p:cNvSpPr>
          <p:nvPr>
            <p:ph type="subTitle" idx="16"/>
          </p:nvPr>
        </p:nvSpPr>
        <p:spPr>
          <a:xfrm>
            <a:off x="3265900" y="5412025"/>
            <a:ext cx="2246400" cy="2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None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10"/>
          <p:cNvSpPr txBox="1">
            <a:spLocks noGrp="1"/>
          </p:cNvSpPr>
          <p:nvPr>
            <p:ph type="subTitle" idx="17"/>
          </p:nvPr>
        </p:nvSpPr>
        <p:spPr>
          <a:xfrm>
            <a:off x="870975" y="5412025"/>
            <a:ext cx="2246400" cy="2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 SemiBold"/>
              <a:buNone/>
              <a:defRPr sz="12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0"/>
          <p:cNvSpPr txBox="1">
            <a:spLocks noGrp="1"/>
          </p:cNvSpPr>
          <p:nvPr>
            <p:ph type="title"/>
          </p:nvPr>
        </p:nvSpPr>
        <p:spPr>
          <a:xfrm>
            <a:off x="381000" y="429450"/>
            <a:ext cx="11416800" cy="8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Inter SemiBold"/>
              <a:buNone/>
              <a:defRPr sz="43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SemiBold"/>
              <a:buNone/>
              <a:defRPr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5" r:id="rId48"/>
    <p:sldLayoutId id="2147483696" r:id="rId49"/>
    <p:sldLayoutId id="2147483697" r:id="rId50"/>
    <p:sldLayoutId id="2147483698" r:id="rId51"/>
    <p:sldLayoutId id="2147483699" r:id="rId52"/>
    <p:sldLayoutId id="2147483700" r:id="rId53"/>
    <p:sldLayoutId id="2147483701" r:id="rId54"/>
    <p:sldLayoutId id="2147483702" r:id="rId55"/>
    <p:sldLayoutId id="2147483703" r:id="rId56"/>
    <p:sldLayoutId id="2147483704" r:id="rId57"/>
    <p:sldLayoutId id="2147483705" r:id="rId58"/>
    <p:sldLayoutId id="2147483706" r:id="rId59"/>
    <p:sldLayoutId id="2147483707" r:id="rId60"/>
    <p:sldLayoutId id="2147483708" r:id="rId61"/>
    <p:sldLayoutId id="2147483709" r:id="rId62"/>
    <p:sldLayoutId id="2147483710" r:id="rId63"/>
    <p:sldLayoutId id="2147483711" r:id="rId64"/>
    <p:sldLayoutId id="2147483712" r:id="rId6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2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29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3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29.pn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jpg"/><Relationship Id="rId9" Type="http://schemas.openxmlformats.org/officeDocument/2006/relationships/image" Target="../media/image3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67"/>
          <p:cNvSpPr txBox="1">
            <a:spLocks noGrp="1"/>
          </p:cNvSpPr>
          <p:nvPr>
            <p:ph type="title"/>
          </p:nvPr>
        </p:nvSpPr>
        <p:spPr>
          <a:xfrm>
            <a:off x="329225" y="1802425"/>
            <a:ext cx="11862900" cy="260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400">
                <a:latin typeface="Inter Tight SemiBold"/>
                <a:ea typeface="Inter Tight SemiBold"/>
                <a:cs typeface="Inter Tight SemiBold"/>
                <a:sym typeface="Inter Tight SemiBold"/>
              </a:rPr>
              <a:t>Parental Control Tools </a:t>
            </a:r>
            <a:br>
              <a:rPr lang="en-US" sz="8400">
                <a:latin typeface="Inter Tight SemiBold"/>
                <a:ea typeface="Inter Tight SemiBold"/>
                <a:cs typeface="Inter Tight SemiBold"/>
                <a:sym typeface="Inter Tight SemiBold"/>
              </a:rPr>
            </a:br>
            <a:r>
              <a:rPr lang="en-US" sz="8400">
                <a:latin typeface="Inter Tight SemiBold"/>
                <a:ea typeface="Inter Tight SemiBold"/>
                <a:cs typeface="Inter Tight SemiBold"/>
                <a:sym typeface="Inter Tight SemiBold"/>
              </a:rPr>
              <a:t>on Roblox</a:t>
            </a:r>
            <a:endParaRPr sz="8400"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sp>
        <p:nvSpPr>
          <p:cNvPr id="746" name="Google Shape;746;p67"/>
          <p:cNvSpPr txBox="1"/>
          <p:nvPr/>
        </p:nvSpPr>
        <p:spPr>
          <a:xfrm>
            <a:off x="237625" y="4729023"/>
            <a:ext cx="8686800" cy="8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EFEFEF"/>
                </a:solidFill>
                <a:latin typeface="Inter"/>
                <a:ea typeface="Inter"/>
                <a:cs typeface="Inter"/>
                <a:sym typeface="Inter"/>
              </a:rPr>
              <a:t>Eliza Jacobs, Senior Director, Product Policy</a:t>
            </a:r>
            <a:endParaRPr sz="2000">
              <a:solidFill>
                <a:srgbClr val="EFEFE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EFEFE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EFEFE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747" name="Google Shape;747;p67" descr=" 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2898" y="1257692"/>
            <a:ext cx="1212000" cy="2209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76"/>
          <p:cNvSpPr/>
          <p:nvPr/>
        </p:nvSpPr>
        <p:spPr>
          <a:xfrm>
            <a:off x="1771200" y="4344575"/>
            <a:ext cx="10077900" cy="12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sz="1100">
              <a:solidFill>
                <a:schemeClr val="lt1"/>
              </a:solidFill>
            </a:endParaRPr>
          </a:p>
        </p:txBody>
      </p:sp>
      <p:pic>
        <p:nvPicPr>
          <p:cNvPr id="861" name="Google Shape;861;p76"/>
          <p:cNvPicPr preferRelativeResize="0"/>
          <p:nvPr/>
        </p:nvPicPr>
        <p:blipFill rotWithShape="1">
          <a:blip r:embed="rId3">
            <a:alphaModFix/>
          </a:blip>
          <a:srcRect t="10" b="10"/>
          <a:stretch/>
        </p:blipFill>
        <p:spPr>
          <a:xfrm>
            <a:off x="7244124" y="773722"/>
            <a:ext cx="2797957" cy="5567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862" name="Google Shape;862;p76"/>
          <p:cNvPicPr preferRelativeResize="0"/>
          <p:nvPr/>
        </p:nvPicPr>
        <p:blipFill rotWithShape="1">
          <a:blip r:embed="rId4">
            <a:alphaModFix/>
          </a:blip>
          <a:srcRect t="10" b="10"/>
          <a:stretch/>
        </p:blipFill>
        <p:spPr>
          <a:xfrm>
            <a:off x="2675024" y="773722"/>
            <a:ext cx="2797957" cy="5567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863" name="Google Shape;863;p76" descr=" 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2897" y="6420550"/>
            <a:ext cx="719427" cy="1326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77"/>
          <p:cNvSpPr txBox="1"/>
          <p:nvPr/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FFFFFF"/>
              </a:solidFill>
            </a:endParaRPr>
          </a:p>
        </p:txBody>
      </p:sp>
      <p:sp>
        <p:nvSpPr>
          <p:cNvPr id="870" name="Google Shape;870;p77"/>
          <p:cNvSpPr txBox="1"/>
          <p:nvPr/>
        </p:nvSpPr>
        <p:spPr>
          <a:xfrm>
            <a:off x="-1" y="35858"/>
            <a:ext cx="1214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900" b="0" i="0" u="none" strike="noStrike" cap="none">
              <a:solidFill>
                <a:srgbClr val="FFFF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871" name="Google Shape;871;p77"/>
          <p:cNvSpPr txBox="1"/>
          <p:nvPr/>
        </p:nvSpPr>
        <p:spPr>
          <a:xfrm>
            <a:off x="-1" y="168816"/>
            <a:ext cx="119112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 b="0" i="0" u="none" strike="noStrike" cap="none">
                <a:solidFill>
                  <a:srgbClr val="FFFF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Parent accounts on Roblox must be </a:t>
            </a:r>
            <a:r>
              <a:rPr lang="en-US" sz="4200" b="0" i="0" u="none" strike="noStrike" cap="none">
                <a:solidFill>
                  <a:srgbClr val="528B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age verified </a:t>
            </a:r>
            <a:r>
              <a:rPr lang="en-US" sz="4200" b="0" i="0" u="none" strike="noStrike" cap="none">
                <a:solidFill>
                  <a:srgbClr val="FFFF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with </a:t>
            </a:r>
            <a:r>
              <a:rPr lang="en-US" sz="4200" b="0" i="0" u="none" strike="noStrike" cap="none">
                <a:solidFill>
                  <a:srgbClr val="528B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government-issued ID </a:t>
            </a:r>
            <a:r>
              <a:rPr lang="en-US" sz="4200" b="0" i="0" u="none" strike="noStrike" cap="none">
                <a:solidFill>
                  <a:srgbClr val="FFFF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or</a:t>
            </a:r>
            <a:r>
              <a:rPr lang="en-US" sz="4200" b="0" i="0" u="none" strike="noStrike" cap="none">
                <a:solidFill>
                  <a:srgbClr val="528B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 credit card</a:t>
            </a:r>
            <a:endParaRPr/>
          </a:p>
        </p:txBody>
      </p:sp>
      <p:pic>
        <p:nvPicPr>
          <p:cNvPr id="872" name="Google Shape;872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14327" y="1424297"/>
            <a:ext cx="2460300" cy="51714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B2B2B8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73" name="Google Shape;873;p7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90530" y="1391881"/>
            <a:ext cx="3442500" cy="52362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B2B2B8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78"/>
          <p:cNvSpPr txBox="1"/>
          <p:nvPr/>
        </p:nvSpPr>
        <p:spPr>
          <a:xfrm>
            <a:off x="145079" y="320180"/>
            <a:ext cx="11393700" cy="7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 b="0" i="0" u="none" strike="noStrike" cap="none">
                <a:solidFill>
                  <a:srgbClr val="FFFF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Parents access a </a:t>
            </a:r>
            <a:r>
              <a:rPr lang="en-US" sz="3900" b="0" i="0" u="none" strike="noStrike" cap="none">
                <a:solidFill>
                  <a:srgbClr val="528B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user-friendly dashboard </a:t>
            </a:r>
            <a:r>
              <a:rPr lang="en-US" sz="3900" b="0" i="0" u="none" strike="noStrike" cap="none">
                <a:solidFill>
                  <a:srgbClr val="FFFF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with a </a:t>
            </a:r>
            <a:r>
              <a:rPr lang="en-US" sz="3900" b="0" i="0" u="none" strike="noStrike" cap="none">
                <a:solidFill>
                  <a:srgbClr val="528B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robust suite of controls</a:t>
            </a:r>
            <a:endParaRPr/>
          </a:p>
        </p:txBody>
      </p:sp>
      <p:pic>
        <p:nvPicPr>
          <p:cNvPr id="880" name="Google Shape;880;p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05482" y="694276"/>
            <a:ext cx="2813700" cy="5991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81" name="Google Shape;881;p78"/>
          <p:cNvPicPr preferRelativeResize="0"/>
          <p:nvPr/>
        </p:nvPicPr>
        <p:blipFill rotWithShape="1">
          <a:blip r:embed="rId4">
            <a:alphaModFix/>
          </a:blip>
          <a:srcRect r="2591"/>
          <a:stretch/>
        </p:blipFill>
        <p:spPr>
          <a:xfrm>
            <a:off x="1792764" y="1555996"/>
            <a:ext cx="4773000" cy="4620900"/>
          </a:xfrm>
          <a:prstGeom prst="roundRect">
            <a:avLst>
              <a:gd name="adj" fmla="val 5673"/>
            </a:avLst>
          </a:prstGeom>
          <a:noFill/>
          <a:ln w="9525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79"/>
          <p:cNvSpPr/>
          <p:nvPr/>
        </p:nvSpPr>
        <p:spPr>
          <a:xfrm>
            <a:off x="342900" y="523982"/>
            <a:ext cx="6061200" cy="10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rPr lang="en-US" sz="3700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Friends List and Screen Time Monitoring</a:t>
            </a:r>
            <a:endParaRPr sz="3700">
              <a:solidFill>
                <a:srgbClr val="FFFFFF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pic>
        <p:nvPicPr>
          <p:cNvPr id="888" name="Google Shape;888;p79"/>
          <p:cNvPicPr preferRelativeResize="0"/>
          <p:nvPr/>
        </p:nvPicPr>
        <p:blipFill rotWithShape="1">
          <a:blip r:embed="rId3">
            <a:alphaModFix/>
          </a:blip>
          <a:srcRect t="10" b="10"/>
          <a:stretch/>
        </p:blipFill>
        <p:spPr>
          <a:xfrm>
            <a:off x="5994224" y="800272"/>
            <a:ext cx="2797957" cy="5567953"/>
          </a:xfrm>
          <a:prstGeom prst="rect">
            <a:avLst/>
          </a:prstGeom>
          <a:noFill/>
          <a:ln>
            <a:noFill/>
          </a:ln>
        </p:spPr>
      </p:pic>
      <p:sp>
        <p:nvSpPr>
          <p:cNvPr id="889" name="Google Shape;889;p79"/>
          <p:cNvSpPr/>
          <p:nvPr/>
        </p:nvSpPr>
        <p:spPr>
          <a:xfrm>
            <a:off x="342900" y="1886349"/>
            <a:ext cx="4358100" cy="3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Inter Medium"/>
              <a:buChar char="●"/>
            </a:pPr>
            <a:r>
              <a:rPr lang="en-US" sz="1700">
                <a:solidFill>
                  <a:schemeClr val="accent6"/>
                </a:solidFill>
                <a:latin typeface="Inter Medium"/>
                <a:ea typeface="Inter Medium"/>
                <a:cs typeface="Inter Medium"/>
                <a:sym typeface="Inter Medium"/>
              </a:rPr>
              <a:t>Parents can see their child’s friends list and set daily screen time limits. </a:t>
            </a:r>
            <a:endParaRPr sz="1700">
              <a:solidFill>
                <a:schemeClr val="accent6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Inter Medium"/>
              <a:buChar char="●"/>
            </a:pPr>
            <a:r>
              <a:rPr lang="en-US" sz="1700">
                <a:solidFill>
                  <a:schemeClr val="accent6"/>
                </a:solidFill>
                <a:latin typeface="Inter Medium"/>
                <a:ea typeface="Inter Medium"/>
                <a:cs typeface="Inter Medium"/>
                <a:sym typeface="Inter Medium"/>
              </a:rPr>
              <a:t>Parents can choose to block specific Connections, which prevents users from being able to directly message their child.</a:t>
            </a:r>
            <a:endParaRPr sz="1700">
              <a:solidFill>
                <a:schemeClr val="accent6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Inter Medium"/>
              <a:buChar char="●"/>
            </a:pPr>
            <a:r>
              <a:rPr lang="en-US" sz="1700">
                <a:solidFill>
                  <a:schemeClr val="accent6"/>
                </a:solidFill>
                <a:latin typeface="Inter Medium"/>
                <a:ea typeface="Inter Medium"/>
                <a:cs typeface="Inter Medium"/>
                <a:sym typeface="Inter Medium"/>
              </a:rPr>
              <a:t>Child accounts cannot unblock a Connection once blocked.</a:t>
            </a:r>
            <a:endParaRPr sz="1700">
              <a:solidFill>
                <a:schemeClr val="accent6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Inter Medium"/>
              <a:buChar char="●"/>
            </a:pPr>
            <a:r>
              <a:rPr lang="en-US" sz="1700">
                <a:solidFill>
                  <a:schemeClr val="accent6"/>
                </a:solidFill>
                <a:latin typeface="Inter Medium"/>
                <a:ea typeface="Inter Medium"/>
                <a:cs typeface="Inter Medium"/>
                <a:sym typeface="Inter Medium"/>
              </a:rPr>
              <a:t>Parents can set daily screen time limits.</a:t>
            </a:r>
            <a:endParaRPr sz="1700">
              <a:solidFill>
                <a:schemeClr val="accent6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marL="0" lvl="0" indent="0" algn="l" rtl="0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sz="1700">
              <a:solidFill>
                <a:schemeClr val="accent6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marL="0" lvl="0" indent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sz="1700">
              <a:solidFill>
                <a:schemeClr val="accent6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marL="0" lvl="0" indent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sz="1700">
              <a:solidFill>
                <a:schemeClr val="accent6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marL="0" lvl="0" indent="0" algn="l" rtl="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>
                <a:schemeClr val="lt1"/>
              </a:buClr>
              <a:buSzPts val="1100"/>
              <a:buFont typeface="Arial"/>
              <a:buNone/>
            </a:pPr>
            <a:endParaRPr sz="1700">
              <a:solidFill>
                <a:schemeClr val="accent6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pic>
        <p:nvPicPr>
          <p:cNvPr id="890" name="Google Shape;890;p79"/>
          <p:cNvPicPr preferRelativeResize="0"/>
          <p:nvPr/>
        </p:nvPicPr>
        <p:blipFill rotWithShape="1">
          <a:blip r:embed="rId4">
            <a:alphaModFix/>
          </a:blip>
          <a:srcRect t="10" b="10"/>
          <a:stretch/>
        </p:blipFill>
        <p:spPr>
          <a:xfrm>
            <a:off x="9051149" y="800272"/>
            <a:ext cx="2797957" cy="55679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80"/>
          <p:cNvSpPr txBox="1"/>
          <p:nvPr/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FFFFFF"/>
              </a:solidFill>
            </a:endParaRPr>
          </a:p>
        </p:txBody>
      </p:sp>
      <p:sp>
        <p:nvSpPr>
          <p:cNvPr id="897" name="Google Shape;897;p80"/>
          <p:cNvSpPr txBox="1"/>
          <p:nvPr/>
        </p:nvSpPr>
        <p:spPr>
          <a:xfrm>
            <a:off x="170564" y="253288"/>
            <a:ext cx="11393700" cy="7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 b="0" i="0" u="none" strike="noStrike" cap="none">
                <a:solidFill>
                  <a:srgbClr val="FFFF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Spending Restrictions Settings</a:t>
            </a:r>
            <a:endParaRPr/>
          </a:p>
        </p:txBody>
      </p:sp>
      <p:pic>
        <p:nvPicPr>
          <p:cNvPr id="898" name="Google Shape;898;p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68241" y="1079287"/>
            <a:ext cx="7655517" cy="2752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9" name="Google Shape;899;p8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73964" y="3831832"/>
            <a:ext cx="6549794" cy="28733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81"/>
          <p:cNvSpPr/>
          <p:nvPr/>
        </p:nvSpPr>
        <p:spPr>
          <a:xfrm>
            <a:off x="467275" y="2923950"/>
            <a:ext cx="10917000" cy="950400"/>
          </a:xfrm>
          <a:prstGeom prst="rect">
            <a:avLst/>
          </a:prstGeom>
          <a:noFill/>
          <a:ln>
            <a:noFill/>
          </a:ln>
          <a:effectLst>
            <a:outerShdw blurRad="714375" algn="bl" rotWithShape="0">
              <a:srgbClr val="000000"/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6000">
                <a:solidFill>
                  <a:srgbClr val="FFFF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Content Maturity Limits</a:t>
            </a:r>
            <a:endParaRPr sz="6000">
              <a:solidFill>
                <a:srgbClr val="FFFFFF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sz="6000">
              <a:solidFill>
                <a:srgbClr val="FFFFFF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endParaRPr sz="6000">
              <a:solidFill>
                <a:srgbClr val="FFFFFF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pic>
        <p:nvPicPr>
          <p:cNvPr id="906" name="Google Shape;906;p81" descr=" 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2897" y="6420550"/>
            <a:ext cx="719427" cy="1326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2" name="Google Shape;912;p82" descr=" 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897" y="6420550"/>
            <a:ext cx="719427" cy="132644"/>
          </a:xfrm>
          <a:prstGeom prst="rect">
            <a:avLst/>
          </a:prstGeom>
          <a:noFill/>
          <a:ln>
            <a:noFill/>
          </a:ln>
        </p:spPr>
      </p:pic>
      <p:sp>
        <p:nvSpPr>
          <p:cNvPr id="913" name="Google Shape;913;p82"/>
          <p:cNvSpPr/>
          <p:nvPr/>
        </p:nvSpPr>
        <p:spPr>
          <a:xfrm>
            <a:off x="326400" y="777575"/>
            <a:ext cx="8033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rPr lang="en-US" sz="3700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Content Maturity Settings</a:t>
            </a:r>
            <a:endParaRPr sz="3700">
              <a:solidFill>
                <a:srgbClr val="FFFFFF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sp>
        <p:nvSpPr>
          <p:cNvPr id="914" name="Google Shape;914;p82"/>
          <p:cNvSpPr/>
          <p:nvPr/>
        </p:nvSpPr>
        <p:spPr>
          <a:xfrm>
            <a:off x="326500" y="1619772"/>
            <a:ext cx="3225300" cy="3076500"/>
          </a:xfrm>
          <a:prstGeom prst="rect">
            <a:avLst/>
          </a:prstGeom>
          <a:noFill/>
          <a:ln>
            <a:noFill/>
          </a:ln>
          <a:effectLst>
            <a:outerShdw blurRad="142875" dist="95250" dir="5400000" algn="bl" rotWithShape="0">
              <a:srgbClr val="000000"/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accent6"/>
                </a:solidFill>
                <a:latin typeface="Inter Medium"/>
                <a:ea typeface="Inter Medium"/>
                <a:cs typeface="Inter Medium"/>
                <a:sym typeface="Inter Medium"/>
              </a:rPr>
              <a:t>Parents can choose a content maturity level for their child’s account.</a:t>
            </a:r>
            <a:endParaRPr sz="1700">
              <a:solidFill>
                <a:schemeClr val="accent6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marL="0" lvl="0" indent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700">
              <a:solidFill>
                <a:schemeClr val="accent6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marL="0" lvl="0" indent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accent6"/>
                </a:solidFill>
                <a:latin typeface="Inter Medium"/>
                <a:ea typeface="Inter Medium"/>
                <a:cs typeface="Inter Medium"/>
                <a:sym typeface="Inter Medium"/>
              </a:rPr>
              <a:t>Built-in maturity settings for users under 9:</a:t>
            </a:r>
            <a:endParaRPr sz="1700">
              <a:solidFill>
                <a:schemeClr val="accent6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marL="457200" lvl="0" indent="-33655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Inter Medium"/>
              <a:buChar char="●"/>
            </a:pPr>
            <a:r>
              <a:rPr lang="en-US" sz="1700">
                <a:solidFill>
                  <a:schemeClr val="accent6"/>
                </a:solidFill>
                <a:latin typeface="Inter Medium"/>
                <a:ea typeface="Inter Medium"/>
                <a:cs typeface="Inter Medium"/>
                <a:sym typeface="Inter Medium"/>
              </a:rPr>
              <a:t>Only “Minimal” or “Mild” content accessible </a:t>
            </a:r>
            <a:br>
              <a:rPr lang="en-US" sz="1700">
                <a:solidFill>
                  <a:schemeClr val="accent6"/>
                </a:solidFill>
                <a:latin typeface="Inter Medium"/>
                <a:ea typeface="Inter Medium"/>
                <a:cs typeface="Inter Medium"/>
                <a:sym typeface="Inter Medium"/>
              </a:rPr>
            </a:br>
            <a:r>
              <a:rPr lang="en-US" sz="1700">
                <a:solidFill>
                  <a:schemeClr val="accent6"/>
                </a:solidFill>
                <a:latin typeface="Inter Medium"/>
                <a:ea typeface="Inter Medium"/>
                <a:cs typeface="Inter Medium"/>
                <a:sym typeface="Inter Medium"/>
              </a:rPr>
              <a:t>by default.</a:t>
            </a:r>
            <a:endParaRPr sz="1700">
              <a:solidFill>
                <a:schemeClr val="accent6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marL="457200" lvl="0" indent="-3365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Inter Medium"/>
              <a:buChar char="●"/>
            </a:pPr>
            <a:r>
              <a:rPr lang="en-US" sz="1700">
                <a:solidFill>
                  <a:schemeClr val="accent6"/>
                </a:solidFill>
                <a:latin typeface="Inter Medium"/>
                <a:ea typeface="Inter Medium"/>
                <a:cs typeface="Inter Medium"/>
                <a:sym typeface="Inter Medium"/>
              </a:rPr>
              <a:t>Only access “Moderate” content with parental consent.</a:t>
            </a:r>
            <a:br>
              <a:rPr lang="en-US" sz="1700">
                <a:solidFill>
                  <a:schemeClr val="accent6"/>
                </a:solidFill>
                <a:latin typeface="Inter Medium"/>
                <a:ea typeface="Inter Medium"/>
                <a:cs typeface="Inter Medium"/>
                <a:sym typeface="Inter Medium"/>
              </a:rPr>
            </a:br>
            <a:endParaRPr sz="1700">
              <a:solidFill>
                <a:schemeClr val="accent6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marL="0" lvl="0" indent="0" algn="l" rtl="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700">
              <a:solidFill>
                <a:schemeClr val="accent6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915" name="Google Shape;915;p82"/>
          <p:cNvSpPr/>
          <p:nvPr/>
        </p:nvSpPr>
        <p:spPr>
          <a:xfrm>
            <a:off x="3688775" y="1587956"/>
            <a:ext cx="8192700" cy="46455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916" name="Google Shape;916;p82"/>
          <p:cNvCxnSpPr/>
          <p:nvPr/>
        </p:nvCxnSpPr>
        <p:spPr>
          <a:xfrm>
            <a:off x="3896305" y="2444881"/>
            <a:ext cx="7632300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17" name="Google Shape;917;p82"/>
          <p:cNvSpPr txBox="1"/>
          <p:nvPr/>
        </p:nvSpPr>
        <p:spPr>
          <a:xfrm>
            <a:off x="6029817" y="1816653"/>
            <a:ext cx="26358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Content Description</a:t>
            </a:r>
            <a:endParaRPr sz="1600">
              <a:solidFill>
                <a:schemeClr val="dk1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918" name="Google Shape;918;p82"/>
          <p:cNvSpPr txBox="1"/>
          <p:nvPr/>
        </p:nvSpPr>
        <p:spPr>
          <a:xfrm>
            <a:off x="3989531" y="1812586"/>
            <a:ext cx="23973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rPr>
              <a:t>Content Maturity</a:t>
            </a:r>
            <a:endParaRPr sz="1600">
              <a:solidFill>
                <a:schemeClr val="dk1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919" name="Google Shape;919;p82"/>
          <p:cNvSpPr txBox="1"/>
          <p:nvPr/>
        </p:nvSpPr>
        <p:spPr>
          <a:xfrm>
            <a:off x="6029817" y="3480825"/>
            <a:ext cx="5515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rPr>
              <a:t>May contain repeated mild violence, heavy unrealistic blood, mild crude humor, and/or repeated mild fear</a:t>
            </a:r>
            <a:endParaRPr>
              <a:solidFill>
                <a:schemeClr val="dk1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920" name="Google Shape;920;p82"/>
          <p:cNvSpPr txBox="1"/>
          <p:nvPr/>
        </p:nvSpPr>
        <p:spPr>
          <a:xfrm>
            <a:off x="6029817" y="2527681"/>
            <a:ext cx="55821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rPr>
              <a:t>May contain occasional mild violence, light unrealistic blood, and/or occasional mild fear</a:t>
            </a:r>
            <a:endParaRPr>
              <a:solidFill>
                <a:schemeClr val="dk1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921" name="Google Shape;921;p82"/>
          <p:cNvSpPr txBox="1"/>
          <p:nvPr/>
        </p:nvSpPr>
        <p:spPr>
          <a:xfrm>
            <a:off x="6029817" y="4289961"/>
            <a:ext cx="51270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rPr>
              <a:t>May contain moderate violence, light realistic blood, moderate crude humor, unplayable gambling content, and/or moderate fear</a:t>
            </a:r>
            <a:endParaRPr>
              <a:solidFill>
                <a:schemeClr val="dk1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922" name="Google Shape;922;p82"/>
          <p:cNvSpPr txBox="1"/>
          <p:nvPr/>
        </p:nvSpPr>
        <p:spPr>
          <a:xfrm>
            <a:off x="6029817" y="5189845"/>
            <a:ext cx="55821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rPr>
              <a:t>May contain strong violence, heavy realistic blood, moderate crude humor, romantic themes, unplayable gambling content, the presence of alcohol, strong language, and/or moderate fear</a:t>
            </a:r>
            <a:endParaRPr>
              <a:solidFill>
                <a:schemeClr val="dk1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grpSp>
        <p:nvGrpSpPr>
          <p:cNvPr id="923" name="Google Shape;923;p82"/>
          <p:cNvGrpSpPr/>
          <p:nvPr/>
        </p:nvGrpSpPr>
        <p:grpSpPr>
          <a:xfrm>
            <a:off x="4022481" y="3588525"/>
            <a:ext cx="711950" cy="400200"/>
            <a:chOff x="7849250" y="2637875"/>
            <a:chExt cx="711950" cy="400200"/>
          </a:xfrm>
        </p:grpSpPr>
        <p:sp>
          <p:nvSpPr>
            <p:cNvPr id="924" name="Google Shape;924;p82"/>
            <p:cNvSpPr/>
            <p:nvPr/>
          </p:nvSpPr>
          <p:spPr>
            <a:xfrm>
              <a:off x="7849250" y="2637875"/>
              <a:ext cx="666000" cy="4002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82"/>
            <p:cNvSpPr txBox="1"/>
            <p:nvPr/>
          </p:nvSpPr>
          <p:spPr>
            <a:xfrm>
              <a:off x="7895200" y="2637875"/>
              <a:ext cx="6660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chemeClr val="dk1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Mild</a:t>
              </a:r>
              <a:endPara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endParaRPr>
            </a:p>
          </p:txBody>
        </p:sp>
      </p:grpSp>
      <p:grpSp>
        <p:nvGrpSpPr>
          <p:cNvPr id="926" name="Google Shape;926;p82"/>
          <p:cNvGrpSpPr/>
          <p:nvPr/>
        </p:nvGrpSpPr>
        <p:grpSpPr>
          <a:xfrm>
            <a:off x="4022481" y="4505502"/>
            <a:ext cx="1076150" cy="400200"/>
            <a:chOff x="7849250" y="3267575"/>
            <a:chExt cx="1076150" cy="400200"/>
          </a:xfrm>
        </p:grpSpPr>
        <p:sp>
          <p:nvSpPr>
            <p:cNvPr id="927" name="Google Shape;927;p82"/>
            <p:cNvSpPr/>
            <p:nvPr/>
          </p:nvSpPr>
          <p:spPr>
            <a:xfrm>
              <a:off x="7849250" y="3267575"/>
              <a:ext cx="1076100" cy="4002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82"/>
            <p:cNvSpPr txBox="1"/>
            <p:nvPr/>
          </p:nvSpPr>
          <p:spPr>
            <a:xfrm>
              <a:off x="7895200" y="3267575"/>
              <a:ext cx="10302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chemeClr val="dk1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Moderate</a:t>
              </a:r>
              <a:endPara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endParaRPr>
            </a:p>
          </p:txBody>
        </p:sp>
      </p:grpSp>
      <p:grpSp>
        <p:nvGrpSpPr>
          <p:cNvPr id="929" name="Google Shape;929;p82"/>
          <p:cNvGrpSpPr/>
          <p:nvPr/>
        </p:nvGrpSpPr>
        <p:grpSpPr>
          <a:xfrm>
            <a:off x="4022481" y="5405395"/>
            <a:ext cx="1225250" cy="400200"/>
            <a:chOff x="7849250" y="3897275"/>
            <a:chExt cx="1225250" cy="400200"/>
          </a:xfrm>
        </p:grpSpPr>
        <p:sp>
          <p:nvSpPr>
            <p:cNvPr id="930" name="Google Shape;930;p82"/>
            <p:cNvSpPr/>
            <p:nvPr/>
          </p:nvSpPr>
          <p:spPr>
            <a:xfrm>
              <a:off x="7849250" y="3897275"/>
              <a:ext cx="1179300" cy="4002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82"/>
            <p:cNvSpPr txBox="1"/>
            <p:nvPr/>
          </p:nvSpPr>
          <p:spPr>
            <a:xfrm>
              <a:off x="7895200" y="3897275"/>
              <a:ext cx="1179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chemeClr val="dk1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Restricted</a:t>
              </a:r>
              <a:endPara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endParaRPr>
            </a:p>
          </p:txBody>
        </p:sp>
      </p:grpSp>
      <p:grpSp>
        <p:nvGrpSpPr>
          <p:cNvPr id="932" name="Google Shape;932;p82"/>
          <p:cNvGrpSpPr/>
          <p:nvPr/>
        </p:nvGrpSpPr>
        <p:grpSpPr>
          <a:xfrm>
            <a:off x="4022481" y="2635381"/>
            <a:ext cx="961250" cy="400200"/>
            <a:chOff x="7849250" y="2008175"/>
            <a:chExt cx="961250" cy="400200"/>
          </a:xfrm>
        </p:grpSpPr>
        <p:sp>
          <p:nvSpPr>
            <p:cNvPr id="933" name="Google Shape;933;p82"/>
            <p:cNvSpPr/>
            <p:nvPr/>
          </p:nvSpPr>
          <p:spPr>
            <a:xfrm>
              <a:off x="7849250" y="2008175"/>
              <a:ext cx="950100" cy="4002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82"/>
            <p:cNvSpPr txBox="1"/>
            <p:nvPr/>
          </p:nvSpPr>
          <p:spPr>
            <a:xfrm>
              <a:off x="7895200" y="2008175"/>
              <a:ext cx="915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chemeClr val="dk1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Minimal</a:t>
              </a:r>
              <a:endPara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endParaRPr>
            </a:p>
          </p:txBody>
        </p:sp>
      </p:grpSp>
      <p:cxnSp>
        <p:nvCxnSpPr>
          <p:cNvPr id="935" name="Google Shape;935;p82"/>
          <p:cNvCxnSpPr/>
          <p:nvPr/>
        </p:nvCxnSpPr>
        <p:spPr>
          <a:xfrm>
            <a:off x="3896305" y="3345369"/>
            <a:ext cx="7632300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36" name="Google Shape;936;p82"/>
          <p:cNvCxnSpPr/>
          <p:nvPr/>
        </p:nvCxnSpPr>
        <p:spPr>
          <a:xfrm>
            <a:off x="3896305" y="4245858"/>
            <a:ext cx="7632300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37" name="Google Shape;937;p82"/>
          <p:cNvCxnSpPr/>
          <p:nvPr/>
        </p:nvCxnSpPr>
        <p:spPr>
          <a:xfrm>
            <a:off x="3896305" y="5146347"/>
            <a:ext cx="7632300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83"/>
          <p:cNvSpPr txBox="1"/>
          <p:nvPr/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>
                <a:solidFill>
                  <a:srgbClr val="FFFFFF"/>
                </a:solidFill>
              </a:rPr>
              <a:t>17</a:t>
            </a:fld>
            <a:endParaRPr sz="1300">
              <a:solidFill>
                <a:srgbClr val="FFFFFF"/>
              </a:solidFill>
            </a:endParaRPr>
          </a:p>
        </p:txBody>
      </p:sp>
      <p:sp>
        <p:nvSpPr>
          <p:cNvPr id="944" name="Google Shape;944;p83"/>
          <p:cNvSpPr txBox="1"/>
          <p:nvPr/>
        </p:nvSpPr>
        <p:spPr>
          <a:xfrm>
            <a:off x="145079" y="320180"/>
            <a:ext cx="11393700" cy="7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 b="0" i="0" u="none" strike="noStrike" cap="none">
                <a:solidFill>
                  <a:srgbClr val="FFFF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Content Restrictions: </a:t>
            </a:r>
            <a:r>
              <a:rPr lang="en-US" sz="3900" b="0" i="1" u="none" strike="noStrike" cap="none">
                <a:solidFill>
                  <a:srgbClr val="FFFF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Blocked Experiences</a:t>
            </a:r>
            <a:endParaRPr sz="3900" b="0" i="0" u="none" strike="noStrike" cap="none">
              <a:solidFill>
                <a:srgbClr val="FFFFFF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sp>
        <p:nvSpPr>
          <p:cNvPr id="945" name="Google Shape;945;p83"/>
          <p:cNvSpPr txBox="1"/>
          <p:nvPr/>
        </p:nvSpPr>
        <p:spPr>
          <a:xfrm>
            <a:off x="355600" y="1244153"/>
            <a:ext cx="3225600" cy="30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i="0" u="none" strike="noStrike" cap="none">
                <a:solidFill>
                  <a:srgbClr val="FFFF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Parents can </a:t>
            </a:r>
            <a:r>
              <a:rPr lang="en-US" sz="2700" b="0" i="0" u="none" strike="noStrike" cap="none">
                <a:solidFill>
                  <a:srgbClr val="528B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search experiences</a:t>
            </a:r>
            <a:r>
              <a:rPr lang="en-US" sz="2700" b="0" i="0" u="none" strike="noStrike" cap="none">
                <a:solidFill>
                  <a:srgbClr val="FFFF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 by name, </a:t>
            </a:r>
            <a:r>
              <a:rPr lang="en-US" sz="2700" b="0" i="0" u="none" strike="noStrike" cap="none">
                <a:solidFill>
                  <a:srgbClr val="528B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block experiences</a:t>
            </a:r>
            <a:r>
              <a:rPr lang="en-US" sz="2700" b="0" i="0" u="none" strike="noStrike" cap="none">
                <a:solidFill>
                  <a:srgbClr val="FFFF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, and view their child’s </a:t>
            </a:r>
            <a:r>
              <a:rPr lang="en-US" sz="2700" b="0" i="0" u="none" strike="noStrike" cap="none">
                <a:solidFill>
                  <a:srgbClr val="528B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top 20 experiences </a:t>
            </a:r>
            <a:r>
              <a:rPr lang="en-US" sz="2700" b="0" i="0" u="none" strike="noStrike" cap="none">
                <a:solidFill>
                  <a:srgbClr val="FFFF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from the last week</a:t>
            </a:r>
            <a:endParaRPr/>
          </a:p>
        </p:txBody>
      </p:sp>
      <p:pic>
        <p:nvPicPr>
          <p:cNvPr id="946" name="Google Shape;946;p83"/>
          <p:cNvPicPr preferRelativeResize="0"/>
          <p:nvPr/>
        </p:nvPicPr>
        <p:blipFill rotWithShape="1">
          <a:blip r:embed="rId3">
            <a:alphaModFix/>
          </a:blip>
          <a:srcRect r="50000"/>
          <a:stretch/>
        </p:blipFill>
        <p:spPr>
          <a:xfrm>
            <a:off x="3390832" y="1047079"/>
            <a:ext cx="3019847" cy="5163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47" name="Google Shape;947;p8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69989" y="1047080"/>
            <a:ext cx="2643938" cy="5163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948" name="Google Shape;948;p83"/>
          <p:cNvPicPr preferRelativeResize="0"/>
          <p:nvPr/>
        </p:nvPicPr>
        <p:blipFill rotWithShape="1">
          <a:blip r:embed="rId3">
            <a:alphaModFix/>
          </a:blip>
          <a:srcRect l="49295"/>
          <a:stretch/>
        </p:blipFill>
        <p:spPr>
          <a:xfrm>
            <a:off x="9013927" y="1047081"/>
            <a:ext cx="3062413" cy="51632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84"/>
          <p:cNvSpPr/>
          <p:nvPr/>
        </p:nvSpPr>
        <p:spPr>
          <a:xfrm>
            <a:off x="460675" y="2533500"/>
            <a:ext cx="10917000" cy="1791000"/>
          </a:xfrm>
          <a:prstGeom prst="rect">
            <a:avLst/>
          </a:prstGeom>
          <a:noFill/>
          <a:ln>
            <a:noFill/>
          </a:ln>
          <a:effectLst>
            <a:outerShdw blurRad="714375" algn="bl" rotWithShape="0">
              <a:srgbClr val="000000"/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6000">
                <a:solidFill>
                  <a:srgbClr val="FFFF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Built-in Limits for Communications </a:t>
            </a:r>
            <a:endParaRPr sz="6000">
              <a:solidFill>
                <a:srgbClr val="FFFFFF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sz="6000">
              <a:solidFill>
                <a:srgbClr val="FFFFFF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endParaRPr sz="6000">
              <a:solidFill>
                <a:srgbClr val="FFFFFF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pic>
        <p:nvPicPr>
          <p:cNvPr id="955" name="Google Shape;955;p84" descr=" 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2897" y="6420550"/>
            <a:ext cx="719427" cy="1326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85"/>
          <p:cNvSpPr/>
          <p:nvPr/>
        </p:nvSpPr>
        <p:spPr>
          <a:xfrm>
            <a:off x="5467530" y="880500"/>
            <a:ext cx="6533100" cy="4746600"/>
          </a:xfrm>
          <a:prstGeom prst="roundRect">
            <a:avLst>
              <a:gd name="adj" fmla="val 3548"/>
            </a:avLst>
          </a:prstGeom>
          <a:solidFill>
            <a:srgbClr val="18191D"/>
          </a:solidFill>
          <a:ln w="100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84925" tIns="256625" rIns="256625" bIns="256625" anchor="ctr" anchorCtr="0">
            <a:noAutofit/>
          </a:bodyPr>
          <a:lstStyle/>
          <a:p>
            <a:pPr marL="487598" lvl="0" indent="-48759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44"/>
              <a:buFont typeface="Arial"/>
              <a:buNone/>
            </a:pPr>
            <a:r>
              <a:rPr lang="en-US" sz="1824">
                <a:solidFill>
                  <a:srgbClr val="FFFFFF"/>
                </a:solidFill>
              </a:rPr>
              <a:t>✅ </a:t>
            </a:r>
            <a:r>
              <a:rPr lang="en-US" sz="2104" b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 We’re moving beyond self declared age</a:t>
            </a:r>
            <a:endParaRPr sz="2104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7598" lvl="0" indent="-487598" algn="l" rtl="0">
              <a:lnSpc>
                <a:spcPct val="115000"/>
              </a:lnSpc>
              <a:spcBef>
                <a:spcPts val="2526"/>
              </a:spcBef>
              <a:spcAft>
                <a:spcPts val="0"/>
              </a:spcAft>
              <a:buClr>
                <a:srgbClr val="000000"/>
              </a:buClr>
              <a:buSzPts val="1544"/>
              <a:buFont typeface="Arial"/>
              <a:buNone/>
            </a:pPr>
            <a:r>
              <a:rPr lang="en-US" sz="1824">
                <a:solidFill>
                  <a:srgbClr val="FFFFFF"/>
                </a:solidFill>
              </a:rPr>
              <a:t>✅   </a:t>
            </a:r>
            <a:r>
              <a:rPr lang="en-US" sz="2104" b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All users will be required to complete an age check to chat</a:t>
            </a:r>
            <a:endParaRPr sz="2104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7598" lvl="0" indent="-487598" algn="l" rtl="0">
              <a:lnSpc>
                <a:spcPct val="115000"/>
              </a:lnSpc>
              <a:spcBef>
                <a:spcPts val="2526"/>
              </a:spcBef>
              <a:spcAft>
                <a:spcPts val="2526"/>
              </a:spcAft>
              <a:buNone/>
            </a:pPr>
            <a:r>
              <a:rPr lang="en-US" sz="1824">
                <a:solidFill>
                  <a:srgbClr val="FFFFFF"/>
                </a:solidFill>
              </a:rPr>
              <a:t>✅   </a:t>
            </a:r>
            <a:r>
              <a:rPr lang="en-US" sz="2104" b="1">
                <a:solidFill>
                  <a:srgbClr val="FFFFFF"/>
                </a:solidFill>
              </a:rPr>
              <a:t>By default: </a:t>
            </a:r>
            <a:r>
              <a:rPr lang="en-US" sz="2104" b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chat is limited to similar age groups</a:t>
            </a:r>
            <a:endParaRPr sz="2806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62" name="Google Shape;962;p85"/>
          <p:cNvSpPr txBox="1"/>
          <p:nvPr/>
        </p:nvSpPr>
        <p:spPr>
          <a:xfrm>
            <a:off x="257175" y="1650056"/>
            <a:ext cx="4805100" cy="28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300" tIns="128300" rIns="128300" bIns="1283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90">
                <a:solidFill>
                  <a:srgbClr val="FFFF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New Safety Standards</a:t>
            </a:r>
            <a:endParaRPr sz="4490">
              <a:solidFill>
                <a:srgbClr val="FFFF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  <a:p>
            <a:pPr marL="0" lvl="0" indent="0" algn="l" rtl="0">
              <a:spcBef>
                <a:spcPts val="2105"/>
              </a:spcBef>
              <a:spcAft>
                <a:spcPts val="2245"/>
              </a:spcAft>
              <a:buNone/>
            </a:pPr>
            <a:r>
              <a:rPr lang="en-US" sz="2104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We are taking an industry leading approach and establishing the gold standard in age-based chat.</a:t>
            </a:r>
            <a:endParaRPr sz="2104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3" name="Google Shape;753;p68"/>
          <p:cNvPicPr preferRelativeResize="0"/>
          <p:nvPr/>
        </p:nvPicPr>
        <p:blipFill rotWithShape="1">
          <a:blip r:embed="rId3">
            <a:alphaModFix/>
          </a:blip>
          <a:srcRect t="303" b="13034"/>
          <a:stretch/>
        </p:blipFill>
        <p:spPr>
          <a:xfrm>
            <a:off x="211437" y="333048"/>
            <a:ext cx="11980564" cy="5840672"/>
          </a:xfrm>
          <a:prstGeom prst="rect">
            <a:avLst/>
          </a:prstGeom>
          <a:noFill/>
          <a:ln>
            <a:noFill/>
          </a:ln>
        </p:spPr>
      </p:pic>
      <p:sp>
        <p:nvSpPr>
          <p:cNvPr id="754" name="Google Shape;754;p68"/>
          <p:cNvSpPr txBox="1"/>
          <p:nvPr/>
        </p:nvSpPr>
        <p:spPr>
          <a:xfrm>
            <a:off x="343047" y="229686"/>
            <a:ext cx="11717100" cy="8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475" rIns="93025" bIns="4647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76">
                <a:solidFill>
                  <a:srgbClr val="FFFF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What is Roblox? </a:t>
            </a:r>
            <a:endParaRPr sz="4476">
              <a:solidFill>
                <a:srgbClr val="FFFF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755" name="Google Shape;755;p68"/>
          <p:cNvSpPr/>
          <p:nvPr/>
        </p:nvSpPr>
        <p:spPr>
          <a:xfrm>
            <a:off x="0" y="5975745"/>
            <a:ext cx="2826300" cy="631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124025" tIns="124025" rIns="124025" bIns="1240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86"/>
          <p:cNvSpPr/>
          <p:nvPr/>
        </p:nvSpPr>
        <p:spPr>
          <a:xfrm>
            <a:off x="1488150" y="2953800"/>
            <a:ext cx="9215700" cy="950400"/>
          </a:xfrm>
          <a:prstGeom prst="rect">
            <a:avLst/>
          </a:prstGeom>
          <a:noFill/>
          <a:ln>
            <a:noFill/>
          </a:ln>
          <a:effectLst>
            <a:outerShdw blurRad="714375" algn="bl" rotWithShape="0">
              <a:srgbClr val="000000"/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rPr lang="en-US" sz="6000">
                <a:solidFill>
                  <a:srgbClr val="FFFF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Thank you</a:t>
            </a:r>
            <a:endParaRPr sz="6000">
              <a:solidFill>
                <a:srgbClr val="FFFFFF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pic>
        <p:nvPicPr>
          <p:cNvPr id="969" name="Google Shape;969;p86" descr=" 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2897" y="6420550"/>
            <a:ext cx="719427" cy="1326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69"/>
          <p:cNvSpPr/>
          <p:nvPr/>
        </p:nvSpPr>
        <p:spPr>
          <a:xfrm>
            <a:off x="7796244" y="5131667"/>
            <a:ext cx="3308700" cy="2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13"/>
              <a:buFont typeface="Arial"/>
              <a:buNone/>
            </a:pPr>
            <a:r>
              <a:rPr lang="en-US" sz="912">
                <a:solidFill>
                  <a:srgbClr val="FFFF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*for the three month period ending September 30, 2025</a:t>
            </a:r>
            <a:endParaRPr sz="912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62" name="Google Shape;762;p69"/>
          <p:cNvSpPr txBox="1"/>
          <p:nvPr/>
        </p:nvSpPr>
        <p:spPr>
          <a:xfrm>
            <a:off x="-10622863" y="2509616"/>
            <a:ext cx="20556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8250" tIns="78250" rIns="78250" bIns="782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7">
                <a:solidFill>
                  <a:srgbClr val="F2F2F3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DAU</a:t>
            </a:r>
            <a:endParaRPr sz="1597">
              <a:solidFill>
                <a:srgbClr val="F2F2F3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763" name="Google Shape;763;p69"/>
          <p:cNvSpPr txBox="1"/>
          <p:nvPr/>
        </p:nvSpPr>
        <p:spPr>
          <a:xfrm>
            <a:off x="2704931" y="2420841"/>
            <a:ext cx="2055600" cy="7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8250" tIns="78250" rIns="78250" bIns="782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34">
                <a:solidFill>
                  <a:srgbClr val="00000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180</a:t>
            </a:r>
            <a:endParaRPr sz="5134">
              <a:solidFill>
                <a:srgbClr val="000000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764" name="Google Shape;764;p69"/>
          <p:cNvSpPr txBox="1"/>
          <p:nvPr/>
        </p:nvSpPr>
        <p:spPr>
          <a:xfrm>
            <a:off x="5157172" y="2420841"/>
            <a:ext cx="2055600" cy="7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8250" tIns="78250" rIns="78250" bIns="782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34">
                <a:solidFill>
                  <a:srgbClr val="00000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6M</a:t>
            </a:r>
            <a:endParaRPr sz="1026">
              <a:solidFill>
                <a:srgbClr val="000000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765" name="Google Shape;765;p69"/>
          <p:cNvSpPr txBox="1"/>
          <p:nvPr/>
        </p:nvSpPr>
        <p:spPr>
          <a:xfrm>
            <a:off x="7609413" y="2420841"/>
            <a:ext cx="2055600" cy="7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8250" tIns="78250" rIns="78250" bIns="782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34">
                <a:solidFill>
                  <a:srgbClr val="00000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62%</a:t>
            </a:r>
            <a:endParaRPr sz="1026">
              <a:solidFill>
                <a:srgbClr val="000000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766" name="Google Shape;766;p69"/>
          <p:cNvSpPr txBox="1"/>
          <p:nvPr/>
        </p:nvSpPr>
        <p:spPr>
          <a:xfrm>
            <a:off x="1185212" y="1190279"/>
            <a:ext cx="9856800" cy="6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8250" tIns="39100" rIns="78250" bIns="391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51">
                <a:solidFill>
                  <a:srgbClr val="FFFF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Every day on Roblox…</a:t>
            </a:r>
            <a:endParaRPr sz="3651">
              <a:solidFill>
                <a:srgbClr val="FFFF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767" name="Google Shape;767;p69"/>
          <p:cNvSpPr/>
          <p:nvPr/>
        </p:nvSpPr>
        <p:spPr>
          <a:xfrm>
            <a:off x="1185269" y="2123677"/>
            <a:ext cx="2499900" cy="2828100"/>
          </a:xfrm>
          <a:prstGeom prst="roundRect">
            <a:avLst>
              <a:gd name="adj" fmla="val 6185"/>
            </a:avLst>
          </a:prstGeom>
          <a:solidFill>
            <a:srgbClr val="18191D"/>
          </a:solidFill>
          <a:ln>
            <a:noFill/>
          </a:ln>
        </p:spPr>
        <p:txBody>
          <a:bodyPr spcFirstLastPara="1" wrap="square" lIns="104350" tIns="104350" rIns="104350" bIns="1043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34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151.5M</a:t>
            </a:r>
            <a:endParaRPr sz="5134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7">
                <a:solidFill>
                  <a:srgbClr val="528B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Daily Active Users</a:t>
            </a:r>
            <a:endParaRPr sz="1026" b="1">
              <a:solidFill>
                <a:srgbClr val="F2F2F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68" name="Google Shape;768;p69"/>
          <p:cNvSpPr/>
          <p:nvPr/>
        </p:nvSpPr>
        <p:spPr>
          <a:xfrm>
            <a:off x="3780258" y="2123677"/>
            <a:ext cx="2357100" cy="2828100"/>
          </a:xfrm>
          <a:prstGeom prst="roundRect">
            <a:avLst>
              <a:gd name="adj" fmla="val 6185"/>
            </a:avLst>
          </a:prstGeom>
          <a:solidFill>
            <a:srgbClr val="18191D"/>
          </a:solidFill>
          <a:ln>
            <a:noFill/>
          </a:ln>
        </p:spPr>
        <p:txBody>
          <a:bodyPr spcFirstLastPara="1" wrap="square" lIns="104350" tIns="104350" rIns="104350" bIns="1043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34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180</a:t>
            </a:r>
            <a:endParaRPr sz="5134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7">
                <a:solidFill>
                  <a:srgbClr val="528B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Countries</a:t>
            </a:r>
            <a:endParaRPr sz="1141">
              <a:solidFill>
                <a:srgbClr val="528B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769" name="Google Shape;769;p69"/>
          <p:cNvSpPr/>
          <p:nvPr/>
        </p:nvSpPr>
        <p:spPr>
          <a:xfrm>
            <a:off x="6232499" y="2123677"/>
            <a:ext cx="2357100" cy="2828100"/>
          </a:xfrm>
          <a:prstGeom prst="roundRect">
            <a:avLst>
              <a:gd name="adj" fmla="val 6185"/>
            </a:avLst>
          </a:prstGeom>
          <a:solidFill>
            <a:srgbClr val="18191D"/>
          </a:solidFill>
          <a:ln>
            <a:noFill/>
          </a:ln>
        </p:spPr>
        <p:txBody>
          <a:bodyPr spcFirstLastPara="1" wrap="square" lIns="104350" tIns="104350" rIns="104350" bIns="1043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5"/>
              <a:buFont typeface="Arial"/>
              <a:buNone/>
            </a:pPr>
            <a:r>
              <a:rPr lang="en-US" sz="5134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+66%</a:t>
            </a:r>
            <a:endParaRPr sz="5134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5"/>
              <a:buFont typeface="Arial"/>
              <a:buNone/>
            </a:pPr>
            <a:r>
              <a:rPr lang="en-US" sz="1597">
                <a:solidFill>
                  <a:srgbClr val="528B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13 and Over</a:t>
            </a:r>
            <a:endParaRPr sz="1141">
              <a:solidFill>
                <a:srgbClr val="528B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70" name="Google Shape;770;p69"/>
          <p:cNvSpPr/>
          <p:nvPr/>
        </p:nvSpPr>
        <p:spPr>
          <a:xfrm>
            <a:off x="8684740" y="2123677"/>
            <a:ext cx="2357100" cy="2828100"/>
          </a:xfrm>
          <a:prstGeom prst="roundRect">
            <a:avLst>
              <a:gd name="adj" fmla="val 6185"/>
            </a:avLst>
          </a:prstGeom>
          <a:solidFill>
            <a:srgbClr val="18191D"/>
          </a:solidFill>
          <a:ln>
            <a:noFill/>
          </a:ln>
        </p:spPr>
        <p:txBody>
          <a:bodyPr spcFirstLastPara="1" wrap="square" lIns="104350" tIns="104350" rIns="104350" bIns="1043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5"/>
              <a:buFont typeface="Arial"/>
              <a:buNone/>
            </a:pPr>
            <a:r>
              <a:rPr lang="en-US" sz="5134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6M</a:t>
            </a:r>
            <a:endParaRPr sz="5134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7">
                <a:solidFill>
                  <a:srgbClr val="528B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Active Experiences</a:t>
            </a:r>
            <a:endParaRPr sz="1141">
              <a:solidFill>
                <a:srgbClr val="528B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771" name="Google Shape;771;p69"/>
          <p:cNvSpPr txBox="1"/>
          <p:nvPr/>
        </p:nvSpPr>
        <p:spPr>
          <a:xfrm>
            <a:off x="-4603620" y="7161401"/>
            <a:ext cx="2381100" cy="7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8250" tIns="78250" rIns="78250" bIns="782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34">
                <a:solidFill>
                  <a:srgbClr val="FFFF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97.8M</a:t>
            </a:r>
            <a:endParaRPr sz="5134">
              <a:solidFill>
                <a:srgbClr val="FFFF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772" name="Google Shape;772;p69"/>
          <p:cNvSpPr txBox="1"/>
          <p:nvPr/>
        </p:nvSpPr>
        <p:spPr>
          <a:xfrm>
            <a:off x="-1860146" y="7161401"/>
            <a:ext cx="2055600" cy="7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8250" tIns="78250" rIns="78250" bIns="782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34">
                <a:solidFill>
                  <a:srgbClr val="FFFF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180</a:t>
            </a:r>
            <a:endParaRPr sz="5134">
              <a:solidFill>
                <a:srgbClr val="FFFF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773" name="Google Shape;773;p69"/>
          <p:cNvSpPr txBox="1"/>
          <p:nvPr/>
        </p:nvSpPr>
        <p:spPr>
          <a:xfrm>
            <a:off x="716103" y="7161401"/>
            <a:ext cx="2055600" cy="7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8250" tIns="78250" rIns="78250" bIns="782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34">
                <a:solidFill>
                  <a:srgbClr val="FFFF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6M</a:t>
            </a:r>
            <a:endParaRPr sz="1026">
              <a:solidFill>
                <a:srgbClr val="FFFF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774" name="Google Shape;774;p69"/>
          <p:cNvSpPr txBox="1"/>
          <p:nvPr/>
        </p:nvSpPr>
        <p:spPr>
          <a:xfrm>
            <a:off x="3301756" y="7161401"/>
            <a:ext cx="2055600" cy="7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8250" tIns="78250" rIns="78250" bIns="782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34">
                <a:solidFill>
                  <a:srgbClr val="FFFF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62%</a:t>
            </a:r>
            <a:endParaRPr sz="1026">
              <a:solidFill>
                <a:srgbClr val="FFFF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0" name="Google Shape;780;p70"/>
          <p:cNvPicPr preferRelativeResize="0"/>
          <p:nvPr/>
        </p:nvPicPr>
        <p:blipFill rotWithShape="1">
          <a:blip r:embed="rId4">
            <a:alphaModFix/>
          </a:blip>
          <a:srcRect l="5453" r="5453"/>
          <a:stretch/>
        </p:blipFill>
        <p:spPr>
          <a:xfrm>
            <a:off x="8181344" y="1787175"/>
            <a:ext cx="3667800" cy="2744100"/>
          </a:xfrm>
          <a:prstGeom prst="round2SameRect">
            <a:avLst>
              <a:gd name="adj1" fmla="val 6656"/>
              <a:gd name="adj2" fmla="val 4693"/>
            </a:avLst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81" name="Google Shape;781;p70"/>
          <p:cNvPicPr preferRelativeResize="0"/>
          <p:nvPr/>
        </p:nvPicPr>
        <p:blipFill rotWithShape="1">
          <a:blip r:embed="rId5">
            <a:alphaModFix/>
          </a:blip>
          <a:srcRect l="5366" r="5357"/>
          <a:stretch/>
        </p:blipFill>
        <p:spPr>
          <a:xfrm>
            <a:off x="4262123" y="1787175"/>
            <a:ext cx="3667800" cy="2744400"/>
          </a:xfrm>
          <a:prstGeom prst="roundRect">
            <a:avLst>
              <a:gd name="adj" fmla="val 4758"/>
            </a:avLst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82" name="Google Shape;782;p70" descr=" 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2897" y="6420550"/>
            <a:ext cx="719427" cy="132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83" name="Google Shape;783;p70"/>
          <p:cNvPicPr preferRelativeResize="0"/>
          <p:nvPr/>
        </p:nvPicPr>
        <p:blipFill rotWithShape="1">
          <a:blip r:embed="rId7">
            <a:alphaModFix/>
          </a:blip>
          <a:srcRect l="5453" r="5453"/>
          <a:stretch/>
        </p:blipFill>
        <p:spPr>
          <a:xfrm>
            <a:off x="342900" y="1787175"/>
            <a:ext cx="3667800" cy="2744100"/>
          </a:xfrm>
          <a:prstGeom prst="round2SameRect">
            <a:avLst>
              <a:gd name="adj1" fmla="val 6656"/>
              <a:gd name="adj2" fmla="val 4824"/>
            </a:avLst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84" name="Google Shape;784;p70"/>
          <p:cNvSpPr/>
          <p:nvPr/>
        </p:nvSpPr>
        <p:spPr>
          <a:xfrm>
            <a:off x="342900" y="773725"/>
            <a:ext cx="6766500" cy="10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rPr lang="en-US" sz="3700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Community Standards</a:t>
            </a:r>
            <a:endParaRPr sz="3700">
              <a:solidFill>
                <a:srgbClr val="FFFFFF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71"/>
          <p:cNvSpPr/>
          <p:nvPr/>
        </p:nvSpPr>
        <p:spPr>
          <a:xfrm>
            <a:off x="342900" y="773725"/>
            <a:ext cx="7149600" cy="10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rPr lang="en-US" sz="3700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Multi-tier Approach to Safety</a:t>
            </a:r>
            <a:endParaRPr sz="3700">
              <a:solidFill>
                <a:srgbClr val="FFFFFF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  <p:pic>
        <p:nvPicPr>
          <p:cNvPr id="791" name="Google Shape;791;p71" descr=" 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2897" y="6420550"/>
            <a:ext cx="719427" cy="132644"/>
          </a:xfrm>
          <a:prstGeom prst="rect">
            <a:avLst/>
          </a:prstGeom>
          <a:noFill/>
          <a:ln>
            <a:noFill/>
          </a:ln>
        </p:spPr>
      </p:pic>
      <p:sp>
        <p:nvSpPr>
          <p:cNvPr id="792" name="Google Shape;792;p71"/>
          <p:cNvSpPr/>
          <p:nvPr/>
        </p:nvSpPr>
        <p:spPr>
          <a:xfrm>
            <a:off x="304800" y="2557900"/>
            <a:ext cx="2770500" cy="1612200"/>
          </a:xfrm>
          <a:prstGeom prst="roundRect">
            <a:avLst>
              <a:gd name="adj" fmla="val 6185"/>
            </a:avLst>
          </a:prstGeom>
          <a:solidFill>
            <a:schemeClr val="lt2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71"/>
          <p:cNvSpPr/>
          <p:nvPr/>
        </p:nvSpPr>
        <p:spPr>
          <a:xfrm>
            <a:off x="3229397" y="2557900"/>
            <a:ext cx="2770500" cy="1612200"/>
          </a:xfrm>
          <a:prstGeom prst="roundRect">
            <a:avLst>
              <a:gd name="adj" fmla="val 6185"/>
            </a:avLst>
          </a:prstGeom>
          <a:solidFill>
            <a:schemeClr val="lt2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71"/>
          <p:cNvSpPr/>
          <p:nvPr/>
        </p:nvSpPr>
        <p:spPr>
          <a:xfrm>
            <a:off x="6154000" y="2557900"/>
            <a:ext cx="2770500" cy="1612200"/>
          </a:xfrm>
          <a:prstGeom prst="roundRect">
            <a:avLst>
              <a:gd name="adj" fmla="val 6185"/>
            </a:avLst>
          </a:prstGeom>
          <a:solidFill>
            <a:schemeClr val="lt2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71"/>
          <p:cNvSpPr/>
          <p:nvPr/>
        </p:nvSpPr>
        <p:spPr>
          <a:xfrm>
            <a:off x="384450" y="2662050"/>
            <a:ext cx="2611200" cy="6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rPr lang="en-US" sz="17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rPr>
              <a:t>01</a:t>
            </a:r>
            <a:endParaRPr sz="1700">
              <a:solidFill>
                <a:schemeClr val="accent1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796" name="Google Shape;796;p71"/>
          <p:cNvSpPr/>
          <p:nvPr/>
        </p:nvSpPr>
        <p:spPr>
          <a:xfrm>
            <a:off x="3309047" y="2662050"/>
            <a:ext cx="2611200" cy="6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rPr lang="en-US" sz="17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rPr>
              <a:t>02</a:t>
            </a:r>
            <a:endParaRPr sz="1700">
              <a:solidFill>
                <a:schemeClr val="accent1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797" name="Google Shape;797;p71"/>
          <p:cNvSpPr/>
          <p:nvPr/>
        </p:nvSpPr>
        <p:spPr>
          <a:xfrm>
            <a:off x="6274622" y="2662050"/>
            <a:ext cx="2611200" cy="6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rPr lang="en-US" sz="17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rPr>
              <a:t>03</a:t>
            </a:r>
            <a:endParaRPr sz="1700">
              <a:solidFill>
                <a:schemeClr val="accent1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798" name="Google Shape;798;p71"/>
          <p:cNvSpPr/>
          <p:nvPr/>
        </p:nvSpPr>
        <p:spPr>
          <a:xfrm>
            <a:off x="384450" y="3775111"/>
            <a:ext cx="2611200" cy="3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rPr lang="en-US" sz="1800">
                <a:solidFill>
                  <a:schemeClr val="accent6"/>
                </a:solidFill>
                <a:latin typeface="Inter Medium"/>
                <a:ea typeface="Inter Medium"/>
                <a:cs typeface="Inter Medium"/>
                <a:sym typeface="Inter Medium"/>
              </a:rPr>
              <a:t>Robust Policies</a:t>
            </a:r>
            <a:endParaRPr sz="1800">
              <a:solidFill>
                <a:schemeClr val="accent6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799" name="Google Shape;799;p71"/>
          <p:cNvSpPr/>
          <p:nvPr/>
        </p:nvSpPr>
        <p:spPr>
          <a:xfrm>
            <a:off x="3309047" y="3775111"/>
            <a:ext cx="2611200" cy="3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rPr lang="en-US" sz="1800">
                <a:solidFill>
                  <a:schemeClr val="accent6"/>
                </a:solidFill>
                <a:latin typeface="Inter Medium"/>
                <a:ea typeface="Inter Medium"/>
                <a:cs typeface="Inter Medium"/>
                <a:sym typeface="Inter Medium"/>
              </a:rPr>
              <a:t>Automated Moderation</a:t>
            </a:r>
            <a:endParaRPr sz="1800">
              <a:solidFill>
                <a:schemeClr val="accent6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800" name="Google Shape;800;p71"/>
          <p:cNvSpPr/>
          <p:nvPr/>
        </p:nvSpPr>
        <p:spPr>
          <a:xfrm>
            <a:off x="6274625" y="3775111"/>
            <a:ext cx="2611200" cy="3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rPr lang="en-US" sz="1800">
                <a:solidFill>
                  <a:schemeClr val="accent6"/>
                </a:solidFill>
                <a:latin typeface="Inter Medium"/>
                <a:ea typeface="Inter Medium"/>
                <a:cs typeface="Inter Medium"/>
                <a:sym typeface="Inter Medium"/>
              </a:rPr>
              <a:t>Team of Experts</a:t>
            </a:r>
            <a:endParaRPr sz="1800">
              <a:solidFill>
                <a:schemeClr val="accent6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801" name="Google Shape;801;p71"/>
          <p:cNvSpPr/>
          <p:nvPr/>
        </p:nvSpPr>
        <p:spPr>
          <a:xfrm>
            <a:off x="9078600" y="2557900"/>
            <a:ext cx="2770500" cy="1612200"/>
          </a:xfrm>
          <a:prstGeom prst="roundRect">
            <a:avLst>
              <a:gd name="adj" fmla="val 6185"/>
            </a:avLst>
          </a:prstGeom>
          <a:solidFill>
            <a:schemeClr val="lt2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71"/>
          <p:cNvSpPr/>
          <p:nvPr/>
        </p:nvSpPr>
        <p:spPr>
          <a:xfrm>
            <a:off x="9199222" y="2662050"/>
            <a:ext cx="2611200" cy="6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rPr lang="en-US" sz="17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rPr>
              <a:t>04</a:t>
            </a:r>
            <a:endParaRPr sz="1700">
              <a:solidFill>
                <a:schemeClr val="accent1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803" name="Google Shape;803;p71"/>
          <p:cNvSpPr/>
          <p:nvPr/>
        </p:nvSpPr>
        <p:spPr>
          <a:xfrm>
            <a:off x="9199225" y="3775111"/>
            <a:ext cx="2611200" cy="3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rPr lang="en-US" sz="1800">
                <a:solidFill>
                  <a:schemeClr val="accent6"/>
                </a:solidFill>
                <a:latin typeface="Inter Medium"/>
                <a:ea typeface="Inter Medium"/>
                <a:cs typeface="Inter Medium"/>
                <a:sym typeface="Inter Medium"/>
              </a:rPr>
              <a:t>Safety Partnerships</a:t>
            </a:r>
            <a:endParaRPr sz="1800">
              <a:solidFill>
                <a:schemeClr val="accent6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72"/>
          <p:cNvSpPr/>
          <p:nvPr/>
        </p:nvSpPr>
        <p:spPr>
          <a:xfrm>
            <a:off x="304800" y="773725"/>
            <a:ext cx="6061200" cy="10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rPr lang="en-US" sz="3700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Communications Safety</a:t>
            </a:r>
            <a:endParaRPr sz="3700">
              <a:solidFill>
                <a:srgbClr val="FFFFFF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pic>
        <p:nvPicPr>
          <p:cNvPr id="810" name="Google Shape;810;p72" descr=" 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897" y="6420550"/>
            <a:ext cx="719427" cy="132644"/>
          </a:xfrm>
          <a:prstGeom prst="rect">
            <a:avLst/>
          </a:prstGeom>
          <a:noFill/>
          <a:ln>
            <a:noFill/>
          </a:ln>
        </p:spPr>
      </p:pic>
      <p:sp>
        <p:nvSpPr>
          <p:cNvPr id="811" name="Google Shape;811;p72"/>
          <p:cNvSpPr txBox="1"/>
          <p:nvPr/>
        </p:nvSpPr>
        <p:spPr>
          <a:xfrm>
            <a:off x="2847863" y="7435408"/>
            <a:ext cx="3429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</p:txBody>
      </p:sp>
      <p:sp>
        <p:nvSpPr>
          <p:cNvPr id="812" name="Google Shape;812;p72"/>
          <p:cNvSpPr/>
          <p:nvPr/>
        </p:nvSpPr>
        <p:spPr>
          <a:xfrm>
            <a:off x="304800" y="1906000"/>
            <a:ext cx="3710400" cy="2035500"/>
          </a:xfrm>
          <a:prstGeom prst="roundRect">
            <a:avLst>
              <a:gd name="adj" fmla="val 6185"/>
            </a:avLst>
          </a:prstGeom>
          <a:solidFill>
            <a:schemeClr val="lt2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72"/>
          <p:cNvSpPr/>
          <p:nvPr/>
        </p:nvSpPr>
        <p:spPr>
          <a:xfrm>
            <a:off x="4221725" y="1906000"/>
            <a:ext cx="3710400" cy="2035500"/>
          </a:xfrm>
          <a:prstGeom prst="roundRect">
            <a:avLst>
              <a:gd name="adj" fmla="val 6185"/>
            </a:avLst>
          </a:prstGeom>
          <a:solidFill>
            <a:schemeClr val="lt2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72"/>
          <p:cNvSpPr/>
          <p:nvPr/>
        </p:nvSpPr>
        <p:spPr>
          <a:xfrm>
            <a:off x="8138650" y="1906000"/>
            <a:ext cx="3710400" cy="2035500"/>
          </a:xfrm>
          <a:prstGeom prst="roundRect">
            <a:avLst>
              <a:gd name="adj" fmla="val 6185"/>
            </a:avLst>
          </a:prstGeom>
          <a:solidFill>
            <a:schemeClr val="lt2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5" name="Google Shape;815;p72"/>
          <p:cNvSpPr/>
          <p:nvPr/>
        </p:nvSpPr>
        <p:spPr>
          <a:xfrm>
            <a:off x="384450" y="2037496"/>
            <a:ext cx="2611200" cy="7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1700">
                <a:solidFill>
                  <a:schemeClr val="lt1"/>
                </a:solidFill>
              </a:rPr>
              <a:t>✅</a:t>
            </a:r>
            <a:endParaRPr sz="1700">
              <a:solidFill>
                <a:schemeClr val="accent1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816" name="Google Shape;816;p72"/>
          <p:cNvSpPr/>
          <p:nvPr/>
        </p:nvSpPr>
        <p:spPr>
          <a:xfrm>
            <a:off x="4301373" y="2037496"/>
            <a:ext cx="2064600" cy="7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1700">
                <a:solidFill>
                  <a:schemeClr val="lt1"/>
                </a:solidFill>
              </a:rPr>
              <a:t>✅</a:t>
            </a:r>
            <a:endParaRPr sz="1700">
              <a:solidFill>
                <a:schemeClr val="accent1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817" name="Google Shape;817;p72"/>
          <p:cNvSpPr/>
          <p:nvPr/>
        </p:nvSpPr>
        <p:spPr>
          <a:xfrm>
            <a:off x="8259274" y="2037496"/>
            <a:ext cx="1738800" cy="7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1700">
                <a:solidFill>
                  <a:schemeClr val="lt1"/>
                </a:solidFill>
              </a:rPr>
              <a:t>✅</a:t>
            </a:r>
            <a:endParaRPr sz="1700">
              <a:solidFill>
                <a:schemeClr val="accent1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818" name="Google Shape;818;p72"/>
          <p:cNvSpPr/>
          <p:nvPr/>
        </p:nvSpPr>
        <p:spPr>
          <a:xfrm>
            <a:off x="384575" y="3596318"/>
            <a:ext cx="3510000" cy="5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1800">
                <a:solidFill>
                  <a:srgbClr val="39C582"/>
                </a:solidFill>
                <a:latin typeface="Inter Medium"/>
                <a:ea typeface="Inter Medium"/>
                <a:cs typeface="Inter Medium"/>
                <a:sym typeface="Inter Medium"/>
              </a:rPr>
              <a:t>Oversight over communication</a:t>
            </a:r>
            <a:endParaRPr sz="1800">
              <a:solidFill>
                <a:srgbClr val="39C582"/>
              </a:solidFill>
            </a:endParaRPr>
          </a:p>
          <a:p>
            <a:pPr marL="0" lvl="0" indent="0" algn="l" rtl="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>
                <a:schemeClr val="lt1"/>
              </a:buClr>
              <a:buSzPts val="1500"/>
              <a:buFont typeface="Arial"/>
              <a:buNone/>
            </a:pPr>
            <a:endParaRPr sz="1600">
              <a:solidFill>
                <a:schemeClr val="accent6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819" name="Google Shape;819;p72"/>
          <p:cNvSpPr/>
          <p:nvPr/>
        </p:nvSpPr>
        <p:spPr>
          <a:xfrm>
            <a:off x="4321925" y="3258583"/>
            <a:ext cx="3510000" cy="5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1800">
                <a:solidFill>
                  <a:srgbClr val="39C582"/>
                </a:solidFill>
                <a:latin typeface="Inter Medium"/>
                <a:ea typeface="Inter Medium"/>
                <a:cs typeface="Inter Medium"/>
                <a:sym typeface="Inter Medium"/>
              </a:rPr>
              <a:t>Designed to filter inappropriate content</a:t>
            </a:r>
            <a:endParaRPr sz="1900">
              <a:solidFill>
                <a:schemeClr val="accent6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820" name="Google Shape;820;p72"/>
          <p:cNvSpPr/>
          <p:nvPr/>
        </p:nvSpPr>
        <p:spPr>
          <a:xfrm>
            <a:off x="8259275" y="3223380"/>
            <a:ext cx="3510000" cy="6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1800">
                <a:solidFill>
                  <a:srgbClr val="39C582"/>
                </a:solidFill>
                <a:latin typeface="Inter Medium"/>
                <a:ea typeface="Inter Medium"/>
                <a:cs typeface="Inter Medium"/>
                <a:sym typeface="Inter Medium"/>
              </a:rPr>
              <a:t>Designed to block sharing of </a:t>
            </a:r>
            <a:br>
              <a:rPr lang="en-US" sz="1800">
                <a:solidFill>
                  <a:srgbClr val="39C582"/>
                </a:solidFill>
                <a:latin typeface="Inter Medium"/>
                <a:ea typeface="Inter Medium"/>
                <a:cs typeface="Inter Medium"/>
                <a:sym typeface="Inter Medium"/>
              </a:rPr>
            </a:br>
            <a:r>
              <a:rPr lang="en-US" sz="1800">
                <a:solidFill>
                  <a:srgbClr val="39C582"/>
                </a:solidFill>
                <a:latin typeface="Inter Medium"/>
                <a:ea typeface="Inter Medium"/>
                <a:cs typeface="Inter Medium"/>
                <a:sym typeface="Inter Medium"/>
              </a:rPr>
              <a:t>personal information</a:t>
            </a:r>
            <a:endParaRPr sz="1800">
              <a:solidFill>
                <a:srgbClr val="39C582"/>
              </a:solidFill>
            </a:endParaRPr>
          </a:p>
          <a:p>
            <a:pPr marL="0" lvl="0" indent="0" algn="l" rtl="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>
                <a:schemeClr val="lt1"/>
              </a:buClr>
              <a:buSzPts val="1500"/>
              <a:buFont typeface="Arial"/>
              <a:buNone/>
            </a:pPr>
            <a:endParaRPr sz="1800">
              <a:solidFill>
                <a:schemeClr val="accent6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821" name="Google Shape;821;p72"/>
          <p:cNvSpPr/>
          <p:nvPr/>
        </p:nvSpPr>
        <p:spPr>
          <a:xfrm>
            <a:off x="3338100" y="4455025"/>
            <a:ext cx="5515800" cy="9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rPr lang="en-US" sz="2400">
                <a:solidFill>
                  <a:srgbClr val="FFFF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We are constantly evolving our system and searching for bad actors.</a:t>
            </a:r>
            <a:endParaRPr sz="2400">
              <a:solidFill>
                <a:srgbClr val="FFFF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73"/>
          <p:cNvSpPr/>
          <p:nvPr/>
        </p:nvSpPr>
        <p:spPr>
          <a:xfrm>
            <a:off x="1062325" y="2226877"/>
            <a:ext cx="10198500" cy="1929900"/>
          </a:xfrm>
          <a:prstGeom prst="rect">
            <a:avLst/>
          </a:prstGeom>
          <a:noFill/>
          <a:ln>
            <a:noFill/>
          </a:ln>
          <a:effectLst>
            <a:outerShdw blurRad="714375" algn="bl" rotWithShape="0">
              <a:srgbClr val="000000"/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rPr lang="en-US" sz="6000">
                <a:solidFill>
                  <a:srgbClr val="FFFF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Additional Protections for Youngest Users</a:t>
            </a:r>
            <a:endParaRPr sz="6000">
              <a:solidFill>
                <a:srgbClr val="FFFFFF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pic>
        <p:nvPicPr>
          <p:cNvPr id="828" name="Google Shape;828;p73" descr=" 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2897" y="6420550"/>
            <a:ext cx="719427" cy="1326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p74"/>
          <p:cNvSpPr txBox="1"/>
          <p:nvPr/>
        </p:nvSpPr>
        <p:spPr>
          <a:xfrm>
            <a:off x="294725" y="506168"/>
            <a:ext cx="11498400" cy="7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75" tIns="45625" rIns="91275" bIns="456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59">
                <a:solidFill>
                  <a:srgbClr val="FFFF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Helping Make the Internet Safer for Kids &amp; Teens</a:t>
            </a:r>
            <a:endParaRPr sz="3759">
              <a:solidFill>
                <a:srgbClr val="FFFF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835" name="Google Shape;835;p74"/>
          <p:cNvSpPr/>
          <p:nvPr/>
        </p:nvSpPr>
        <p:spPr>
          <a:xfrm>
            <a:off x="797283" y="-1587748"/>
            <a:ext cx="9705000" cy="10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64"/>
              <a:buFont typeface="Arial"/>
              <a:buNone/>
            </a:pPr>
            <a:r>
              <a:rPr lang="en-US" sz="4259">
                <a:solidFill>
                  <a:srgbClr val="FFFF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What’s New on Roblox</a:t>
            </a:r>
            <a:endParaRPr sz="3727">
              <a:solidFill>
                <a:srgbClr val="FFFFFF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sp>
        <p:nvSpPr>
          <p:cNvPr id="836" name="Google Shape;836;p74"/>
          <p:cNvSpPr/>
          <p:nvPr/>
        </p:nvSpPr>
        <p:spPr>
          <a:xfrm>
            <a:off x="340988" y="1901841"/>
            <a:ext cx="5573400" cy="4316700"/>
          </a:xfrm>
          <a:prstGeom prst="roundRect">
            <a:avLst>
              <a:gd name="adj" fmla="val 6185"/>
            </a:avLst>
          </a:prstGeom>
          <a:solidFill>
            <a:srgbClr val="18191D"/>
          </a:solidFill>
          <a:ln>
            <a:noFill/>
          </a:ln>
        </p:spPr>
        <p:txBody>
          <a:bodyPr spcFirstLastPara="1" wrap="square" lIns="243425" tIns="243425" rIns="243425" bIns="243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6" b="1">
                <a:solidFill>
                  <a:srgbClr val="528BFF"/>
                </a:solidFill>
                <a:latin typeface="Inter"/>
                <a:ea typeface="Inter"/>
                <a:cs typeface="Inter"/>
                <a:sym typeface="Inter"/>
              </a:rPr>
              <a:t>CHALLENGES</a:t>
            </a:r>
            <a:endParaRPr sz="1996" b="1">
              <a:solidFill>
                <a:srgbClr val="528B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56435" lvl="0" indent="-355005" algn="l" rtl="0">
              <a:lnSpc>
                <a:spcPct val="115000"/>
              </a:lnSpc>
              <a:spcBef>
                <a:spcPts val="1597"/>
              </a:spcBef>
              <a:spcAft>
                <a:spcPts val="0"/>
              </a:spcAft>
              <a:buClr>
                <a:srgbClr val="F2F2F3"/>
              </a:buClr>
              <a:buSzPts val="1997"/>
              <a:buFont typeface="Inter SemiBold"/>
              <a:buChar char="●"/>
            </a:pPr>
            <a:r>
              <a:rPr lang="en-US" sz="1996">
                <a:solidFill>
                  <a:srgbClr val="F2F2F3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Growing independence</a:t>
            </a:r>
            <a:endParaRPr sz="1996">
              <a:solidFill>
                <a:srgbClr val="F2F2F3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  <a:p>
            <a:pPr marL="456435" lvl="0" indent="-355005" algn="l" rtl="0">
              <a:lnSpc>
                <a:spcPct val="115000"/>
              </a:lnSpc>
              <a:spcBef>
                <a:spcPts val="1065"/>
              </a:spcBef>
              <a:spcAft>
                <a:spcPts val="0"/>
              </a:spcAft>
              <a:buClr>
                <a:srgbClr val="F2F2F3"/>
              </a:buClr>
              <a:buSzPts val="1997"/>
              <a:buFont typeface="Inter SemiBold"/>
              <a:buChar char="●"/>
            </a:pPr>
            <a:r>
              <a:rPr lang="en-US" sz="1996">
                <a:solidFill>
                  <a:srgbClr val="F2F2F3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Often have their own devices</a:t>
            </a:r>
            <a:endParaRPr sz="1996">
              <a:solidFill>
                <a:srgbClr val="F2F2F3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  <a:p>
            <a:pPr marL="456435" lvl="0" indent="-355005" algn="l" rtl="0">
              <a:lnSpc>
                <a:spcPct val="115000"/>
              </a:lnSpc>
              <a:spcBef>
                <a:spcPts val="1065"/>
              </a:spcBef>
              <a:spcAft>
                <a:spcPts val="0"/>
              </a:spcAft>
              <a:buClr>
                <a:srgbClr val="F2F2F3"/>
              </a:buClr>
              <a:buSzPts val="1997"/>
              <a:buFont typeface="Inter SemiBold"/>
              <a:buChar char="●"/>
            </a:pPr>
            <a:r>
              <a:rPr lang="en-US" sz="1996">
                <a:solidFill>
                  <a:srgbClr val="F2F2F3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Seamlessly move between apps</a:t>
            </a:r>
            <a:endParaRPr sz="1996">
              <a:solidFill>
                <a:srgbClr val="F2F2F3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837" name="Google Shape;837;p74"/>
          <p:cNvSpPr/>
          <p:nvPr/>
        </p:nvSpPr>
        <p:spPr>
          <a:xfrm>
            <a:off x="6173333" y="1901841"/>
            <a:ext cx="5573400" cy="4316700"/>
          </a:xfrm>
          <a:prstGeom prst="roundRect">
            <a:avLst>
              <a:gd name="adj" fmla="val 6185"/>
            </a:avLst>
          </a:prstGeom>
          <a:solidFill>
            <a:srgbClr val="18191D"/>
          </a:solidFill>
          <a:ln>
            <a:noFill/>
          </a:ln>
        </p:spPr>
        <p:txBody>
          <a:bodyPr spcFirstLastPara="1" wrap="square" lIns="243425" tIns="243425" rIns="243425" bIns="243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6" b="1">
                <a:solidFill>
                  <a:srgbClr val="528BFF"/>
                </a:solidFill>
                <a:latin typeface="Inter"/>
                <a:ea typeface="Inter"/>
                <a:cs typeface="Inter"/>
                <a:sym typeface="Inter"/>
              </a:rPr>
              <a:t>KIDS &amp; TEENS ON ROBLOX</a:t>
            </a:r>
            <a:endParaRPr sz="1996" b="1">
              <a:solidFill>
                <a:srgbClr val="528B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56435" lvl="0" indent="-355005" algn="l" rtl="0">
              <a:lnSpc>
                <a:spcPct val="115000"/>
              </a:lnSpc>
              <a:spcBef>
                <a:spcPts val="1597"/>
              </a:spcBef>
              <a:spcAft>
                <a:spcPts val="0"/>
              </a:spcAft>
              <a:buClr>
                <a:srgbClr val="F2F2F3"/>
              </a:buClr>
              <a:buSzPts val="1997"/>
              <a:buFont typeface="Inter SemiBold"/>
              <a:buChar char="●"/>
            </a:pPr>
            <a:r>
              <a:rPr lang="en-US" sz="1996">
                <a:solidFill>
                  <a:srgbClr val="F2F2F3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No image or video sharing in chat</a:t>
            </a:r>
            <a:endParaRPr sz="1996">
              <a:solidFill>
                <a:srgbClr val="F2F2F3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  <a:p>
            <a:pPr marL="456435" lvl="0" indent="-355005" algn="l" rtl="0">
              <a:lnSpc>
                <a:spcPct val="115000"/>
              </a:lnSpc>
              <a:spcBef>
                <a:spcPts val="1065"/>
              </a:spcBef>
              <a:spcAft>
                <a:spcPts val="0"/>
              </a:spcAft>
              <a:buClr>
                <a:srgbClr val="F2F2F3"/>
              </a:buClr>
              <a:buSzPts val="1997"/>
              <a:buFont typeface="Inter SemiBold"/>
              <a:buChar char="●"/>
            </a:pPr>
            <a:r>
              <a:rPr lang="en-US" sz="1996">
                <a:solidFill>
                  <a:srgbClr val="F2F2F3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Communication oversight</a:t>
            </a:r>
            <a:endParaRPr sz="1996">
              <a:solidFill>
                <a:srgbClr val="F2F2F3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  <a:p>
            <a:pPr marL="456435" lvl="0" indent="-355005" algn="l" rtl="0">
              <a:lnSpc>
                <a:spcPct val="115000"/>
              </a:lnSpc>
              <a:spcBef>
                <a:spcPts val="1065"/>
              </a:spcBef>
              <a:spcAft>
                <a:spcPts val="0"/>
              </a:spcAft>
              <a:buClr>
                <a:srgbClr val="F2F2F3"/>
              </a:buClr>
              <a:buSzPts val="1997"/>
              <a:buFont typeface="Inter SemiBold"/>
              <a:buChar char="●"/>
            </a:pPr>
            <a:r>
              <a:rPr lang="en-US" sz="1996">
                <a:solidFill>
                  <a:srgbClr val="F2F2F3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Require age checks to access chat</a:t>
            </a:r>
            <a:endParaRPr sz="1996">
              <a:solidFill>
                <a:srgbClr val="F2F2F3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  <a:p>
            <a:pPr marL="456435" lvl="0" indent="-355005" algn="l" rtl="0">
              <a:lnSpc>
                <a:spcPct val="115000"/>
              </a:lnSpc>
              <a:spcBef>
                <a:spcPts val="1065"/>
              </a:spcBef>
              <a:spcAft>
                <a:spcPts val="0"/>
              </a:spcAft>
              <a:buClr>
                <a:srgbClr val="F2F2F3"/>
              </a:buClr>
              <a:buSzPts val="1997"/>
              <a:buFont typeface="Inter SemiBold"/>
              <a:buChar char="●"/>
            </a:pPr>
            <a:r>
              <a:rPr lang="en-US" sz="1996">
                <a:solidFill>
                  <a:srgbClr val="F2F2F3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Open sourcing key safety tech</a:t>
            </a:r>
            <a:endParaRPr sz="1996">
              <a:solidFill>
                <a:srgbClr val="F2F2F3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  <a:p>
            <a:pPr marL="456435" lvl="0" indent="-355005" algn="l" rtl="0">
              <a:lnSpc>
                <a:spcPct val="115000"/>
              </a:lnSpc>
              <a:spcBef>
                <a:spcPts val="1065"/>
              </a:spcBef>
              <a:spcAft>
                <a:spcPts val="0"/>
              </a:spcAft>
              <a:buClr>
                <a:srgbClr val="F2F2F3"/>
              </a:buClr>
              <a:buSzPts val="1997"/>
              <a:buFont typeface="Inter SemiBold"/>
              <a:buChar char="●"/>
            </a:pPr>
            <a:r>
              <a:rPr lang="en-US" sz="1996">
                <a:solidFill>
                  <a:srgbClr val="F2F2F3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Engaging with policy makers and child development experts</a:t>
            </a:r>
            <a:endParaRPr sz="1996">
              <a:solidFill>
                <a:srgbClr val="F2F2F3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1065"/>
              </a:spcBef>
              <a:spcAft>
                <a:spcPts val="0"/>
              </a:spcAft>
              <a:buNone/>
            </a:pPr>
            <a:endParaRPr sz="1996">
              <a:solidFill>
                <a:srgbClr val="F2F2F3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597"/>
              </a:spcAft>
              <a:buClr>
                <a:srgbClr val="FFFFFF"/>
              </a:buClr>
              <a:buSzPts val="1464"/>
              <a:buFont typeface="Arial"/>
              <a:buNone/>
            </a:pPr>
            <a:endParaRPr sz="1996">
              <a:solidFill>
                <a:srgbClr val="528BFF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3" name="Google Shape;843;p75" descr="PEGI - Wikipedi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57287" y="2024046"/>
            <a:ext cx="4628979" cy="1874736"/>
          </a:xfrm>
          <a:prstGeom prst="rect">
            <a:avLst/>
          </a:prstGeom>
          <a:noFill/>
          <a:ln>
            <a:noFill/>
          </a:ln>
        </p:spPr>
      </p:pic>
      <p:sp>
        <p:nvSpPr>
          <p:cNvPr id="844" name="Google Shape;844;p75"/>
          <p:cNvSpPr txBox="1"/>
          <p:nvPr/>
        </p:nvSpPr>
        <p:spPr>
          <a:xfrm>
            <a:off x="140369" y="-12700"/>
            <a:ext cx="11911200" cy="14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0" i="0" u="none" strike="noStrike" cap="none">
                <a:solidFill>
                  <a:srgbClr val="FFFF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Roblox’s parental controls are the result of </a:t>
            </a:r>
            <a:r>
              <a:rPr lang="en-US" sz="3500" b="0" i="0" u="none" strike="noStrike" cap="none">
                <a:solidFill>
                  <a:srgbClr val="528B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extensive research</a:t>
            </a:r>
            <a:r>
              <a:rPr lang="en-US" sz="3500" b="0" i="0" u="none" strike="noStrike" cap="none">
                <a:solidFill>
                  <a:srgbClr val="FFFF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 and </a:t>
            </a:r>
            <a:r>
              <a:rPr lang="en-US" sz="3500" b="0" i="0" u="none" strike="noStrike" cap="none">
                <a:solidFill>
                  <a:srgbClr val="528B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consultation with experts</a:t>
            </a:r>
            <a:endParaRPr/>
          </a:p>
        </p:txBody>
      </p:sp>
      <p:grpSp>
        <p:nvGrpSpPr>
          <p:cNvPr id="845" name="Google Shape;845;p75"/>
          <p:cNvGrpSpPr/>
          <p:nvPr/>
        </p:nvGrpSpPr>
        <p:grpSpPr>
          <a:xfrm>
            <a:off x="1025053" y="3802848"/>
            <a:ext cx="4629023" cy="1769618"/>
            <a:chOff x="6012413" y="4755043"/>
            <a:chExt cx="4986559" cy="1907121"/>
          </a:xfrm>
        </p:grpSpPr>
        <p:sp>
          <p:nvSpPr>
            <p:cNvPr id="846" name="Google Shape;846;p75"/>
            <p:cNvSpPr txBox="1"/>
            <p:nvPr/>
          </p:nvSpPr>
          <p:spPr>
            <a:xfrm>
              <a:off x="8312772" y="6330364"/>
              <a:ext cx="26862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0" i="1" u="none" strike="noStrike" cap="none">
                  <a:solidFill>
                    <a:srgbClr val="D8D8D8"/>
                  </a:solidFill>
                  <a:latin typeface="Inter Tight SemiBold"/>
                  <a:ea typeface="Inter Tight SemiBold"/>
                  <a:cs typeface="Inter Tight SemiBold"/>
                  <a:sym typeface="Inter Tight SemiBold"/>
                </a:rPr>
                <a:t>Examples of ESRB ratings</a:t>
              </a:r>
              <a:endParaRPr/>
            </a:p>
          </p:txBody>
        </p:sp>
        <p:pic>
          <p:nvPicPr>
            <p:cNvPr id="847" name="Google Shape;847;p75" descr="ESRB (@ESRBRatings) / Posts / X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012413" y="4755043"/>
              <a:ext cx="1657939" cy="163614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48" name="Google Shape;848;p75"/>
            <p:cNvGrpSpPr/>
            <p:nvPr/>
          </p:nvGrpSpPr>
          <p:grpSpPr>
            <a:xfrm>
              <a:off x="7847649" y="4815868"/>
              <a:ext cx="2973981" cy="1517266"/>
              <a:chOff x="1078284" y="4580961"/>
              <a:chExt cx="2973981" cy="1517266"/>
            </a:xfrm>
          </p:grpSpPr>
          <p:pic>
            <p:nvPicPr>
              <p:cNvPr id="849" name="Google Shape;849;p75" descr="Entertainment Software Rating Board (ESRB) Software Rating Information |  Nintendo Support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1078284" y="4580961"/>
                <a:ext cx="930247" cy="151726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50" name="Google Shape;850;p75" descr="ESRB Teen | Rating System Wiki | Fandom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2076223" y="4580961"/>
                <a:ext cx="880680" cy="151449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51" name="Google Shape;851;p75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3051993" y="4580961"/>
                <a:ext cx="1000272" cy="151449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852" name="Google Shape;852;p75" descr="IARC ratings for mobile and digitally delivered games from International  Age Rating Coalition"/>
          <p:cNvPicPr preferRelativeResize="0"/>
          <p:nvPr/>
        </p:nvPicPr>
        <p:blipFill rotWithShape="1">
          <a:blip r:embed="rId8">
            <a:alphaModFix/>
          </a:blip>
          <a:srcRect b="62982"/>
          <a:stretch/>
        </p:blipFill>
        <p:spPr>
          <a:xfrm>
            <a:off x="878692" y="2156005"/>
            <a:ext cx="4289582" cy="1014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3" name="Google Shape;853;p7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446696" y="4350842"/>
            <a:ext cx="2650162" cy="913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54" name="Google Shape;854;p75" descr="usk logo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820534" y="5550282"/>
            <a:ext cx="4487395" cy="7421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Roblox Master">
  <a:themeElements>
    <a:clrScheme name="Office">
      <a:dk1>
        <a:srgbClr val="FFFFFF"/>
      </a:dk1>
      <a:lt1>
        <a:srgbClr val="000000"/>
      </a:lt1>
      <a:dk2>
        <a:srgbClr val="F2F2F3"/>
      </a:dk2>
      <a:lt2>
        <a:srgbClr val="191A1F"/>
      </a:lt2>
      <a:accent1>
        <a:srgbClr val="3761FF"/>
      </a:accent1>
      <a:accent2>
        <a:srgbClr val="528BFF"/>
      </a:accent2>
      <a:accent3>
        <a:srgbClr val="25262B"/>
      </a:accent3>
      <a:accent4>
        <a:srgbClr val="313338"/>
      </a:accent4>
      <a:accent5>
        <a:srgbClr val="828287"/>
      </a:accent5>
      <a:accent6>
        <a:srgbClr val="D5D5D7"/>
      </a:accent6>
      <a:hlink>
        <a:srgbClr val="528BFF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529</Words>
  <Application>Microsoft Macintosh PowerPoint</Application>
  <PresentationFormat>Widescreen</PresentationFormat>
  <Paragraphs>112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3" baseType="lpstr">
      <vt:lpstr>Calibri</vt:lpstr>
      <vt:lpstr>Manrope Medium</vt:lpstr>
      <vt:lpstr>Inter Medium</vt:lpstr>
      <vt:lpstr>Lexend</vt:lpstr>
      <vt:lpstr>IBM Plex Mono</vt:lpstr>
      <vt:lpstr>Arial</vt:lpstr>
      <vt:lpstr>Inter Tight SemiBold</vt:lpstr>
      <vt:lpstr>Lexend SemiBold</vt:lpstr>
      <vt:lpstr>IBM Plex Mono SemiBold</vt:lpstr>
      <vt:lpstr>Inter Tight</vt:lpstr>
      <vt:lpstr>Inter</vt:lpstr>
      <vt:lpstr>Inter SemiBold</vt:lpstr>
      <vt:lpstr>Roblox Master</vt:lpstr>
      <vt:lpstr>Parental Control Tools  on Roblox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Molly Robustelli</cp:lastModifiedBy>
  <cp:revision>1</cp:revision>
  <dcterms:modified xsi:type="dcterms:W3CDTF">2026-03-10T21:16:05Z</dcterms:modified>
</cp:coreProperties>
</file>