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IBM Plex Mono" panose="020B0509050203000203" pitchFamily="49" charset="77"/>
      <p:regular r:id="rId23"/>
      <p:bold r:id="rId24"/>
      <p:italic r:id="rId25"/>
      <p:boldItalic r:id="rId26"/>
    </p:embeddedFont>
    <p:embeddedFont>
      <p:font typeface="IBM Plex Mono SemiBold" panose="020B0709050203000203" pitchFamily="49" charset="77"/>
      <p:regular r:id="rId27"/>
      <p:bold r:id="rId28"/>
      <p:italic r:id="rId29"/>
      <p:boldItalic r:id="rId30"/>
    </p:embeddedFont>
    <p:embeddedFont>
      <p:font typeface="Inter" panose="02000503000000020004" pitchFamily="2" charset="0"/>
      <p:regular r:id="rId31"/>
      <p:bold r:id="rId32"/>
      <p:italic r:id="rId33"/>
      <p:boldItalic r:id="rId34"/>
    </p:embeddedFont>
    <p:embeddedFont>
      <p:font typeface="Inter Medium" panose="02000503000000020004" pitchFamily="2" charset="0"/>
      <p:regular r:id="rId35"/>
      <p:bold r:id="rId36"/>
      <p:italic r:id="rId37"/>
      <p:boldItalic r:id="rId38"/>
    </p:embeddedFont>
    <p:embeddedFont>
      <p:font typeface="Inter SemiBold" panose="02000503000000020004" pitchFamily="2" charset="0"/>
      <p:regular r:id="rId39"/>
      <p:bold r:id="rId40"/>
      <p:italic r:id="rId41"/>
      <p:boldItalic r:id="rId42"/>
    </p:embeddedFont>
    <p:embeddedFont>
      <p:font typeface="Inter Tight" pitchFamily="2" charset="0"/>
      <p:regular r:id="rId43"/>
      <p:bold r:id="rId44"/>
      <p:italic r:id="rId45"/>
      <p:boldItalic r:id="rId46"/>
    </p:embeddedFont>
    <p:embeddedFont>
      <p:font typeface="Inter Tight SemiBold" pitchFamily="2" charset="0"/>
      <p:regular r:id="rId47"/>
      <p:bold r:id="rId48"/>
      <p:italic r:id="rId49"/>
      <p:boldItalic r:id="rId50"/>
    </p:embeddedFont>
    <p:embeddedFont>
      <p:font typeface="Lexend" pitchFamily="2" charset="77"/>
      <p:regular r:id="rId51"/>
      <p:bold r:id="rId52"/>
    </p:embeddedFont>
    <p:embeddedFont>
      <p:font typeface="Lexend SemiBold" pitchFamily="2" charset="77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9">
          <p15:clr>
            <a:srgbClr val="A4A3A4"/>
          </p15:clr>
        </p15:guide>
        <p15:guide id="2" pos="7464">
          <p15:clr>
            <a:srgbClr val="A4A3A4"/>
          </p15:clr>
        </p15:guide>
        <p15:guide id="3" pos="216">
          <p15:clr>
            <a:srgbClr val="A4A3A4"/>
          </p15:clr>
        </p15:guide>
        <p15:guide id="4" orient="horz" pos="4128">
          <p15:clr>
            <a:srgbClr val="A4A3A4"/>
          </p15:clr>
        </p15:guide>
        <p15:guide id="5" orient="horz" pos="344">
          <p15:clr>
            <a:srgbClr val="A4A3A4"/>
          </p15:clr>
        </p15:guide>
        <p15:guide id="6" orient="horz" pos="62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0"/>
  </p:normalViewPr>
  <p:slideViewPr>
    <p:cSldViewPr snapToGrid="0">
      <p:cViewPr varScale="1">
        <p:scale>
          <a:sx n="99" d="100"/>
          <a:sy n="99" d="100"/>
        </p:scale>
        <p:origin x="192" y="656"/>
      </p:cViewPr>
      <p:guideLst>
        <p:guide orient="horz" pos="179"/>
        <p:guide pos="7464"/>
        <p:guide pos="216"/>
        <p:guide orient="horz" pos="4128"/>
        <p:guide orient="horz" pos="344"/>
        <p:guide orient="horz" pos="6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0ff00b037e_1_25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0ff00b037e_1_256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3" name="Google Shape;743;g30ff00b037e_1_256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0e2efe40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0e2efe4004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30e2efe4004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ce551ed213_1_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ce551ed213_1_30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3ce551ed213_1_30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ce551ed213_1_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ce551ed213_1_30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3ce551ed213_1_30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13626bf9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4" name="Google Shape;884;g313626bf953_1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885" name="Google Shape;885;g313626bf953_1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ce551ed213_1_3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ce551ed213_1_30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g3ce551ed213_1_30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12565563e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12565563ee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g312565563ee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179c12fee2_2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9" name="Google Shape;909;g3179c12fee2_24_5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chemeClr val="dk1"/>
              </a:solidFill>
            </a:endParaRPr>
          </a:p>
        </p:txBody>
      </p:sp>
      <p:sp>
        <p:nvSpPr>
          <p:cNvPr id="910" name="Google Shape;910;g3179c12fee2_24_5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ce551ed213_1_3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3ce551ed213_1_30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g3ce551ed213_1_30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12565563e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12565563ee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g312565563ee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10e8de42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8" name="Google Shape;958;g310e8de42e2_2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959" name="Google Shape;959;g310e8de42e2_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ce551ed213_1_1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ce551ed213_1_15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g3ce551ed213_1_15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0e2efe400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0e2efe4004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g30e2efe4004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ce551ed213_1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ce551ed213_1_15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3ce551ed213_1_15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0fffdbc41f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0fffdbc41f_2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i="1"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30fffdbc41f_2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12565563e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12565563ee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312565563ee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11f74913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" y="0"/>
            <a:ext cx="1124700" cy="112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6" name="Google Shape;806;g311f74913cf_0_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6667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7" name="Google Shape;807;g311f74913cf_0_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12565563e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12565563ee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312565563ee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ce551ed213_1_3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ce551ed213_1_30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g3ce551ed213_1_30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ce551ed213_1_3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ce551ed213_1_30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3ce551ed213_1_30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itle Slide">
  <p:cSld name="DEFAULT_1_1_1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7662700" y="5587975"/>
            <a:ext cx="1916100" cy="1269900"/>
          </a:xfrm>
          <a:prstGeom prst="round2SameRect">
            <a:avLst>
              <a:gd name="adj1" fmla="val 8690"/>
              <a:gd name="adj2" fmla="val 0"/>
            </a:avLst>
          </a:prstGeom>
          <a:noFill/>
          <a:ln>
            <a:noFill/>
          </a:ln>
        </p:spPr>
      </p:sp>
      <p:sp>
        <p:nvSpPr>
          <p:cNvPr id="13" name="Google Shape;13;p2"/>
          <p:cNvSpPr>
            <a:spLocks noGrp="1"/>
          </p:cNvSpPr>
          <p:nvPr>
            <p:ph type="pic" idx="3"/>
          </p:nvPr>
        </p:nvSpPr>
        <p:spPr>
          <a:xfrm>
            <a:off x="9762575" y="2557950"/>
            <a:ext cx="2429400" cy="1742100"/>
          </a:xfrm>
          <a:prstGeom prst="roundRect">
            <a:avLst>
              <a:gd name="adj" fmla="val 6245"/>
            </a:avLst>
          </a:prstGeom>
          <a:noFill/>
          <a:ln>
            <a:noFill/>
          </a:ln>
        </p:spPr>
      </p:sp>
      <p:sp>
        <p:nvSpPr>
          <p:cNvPr id="14" name="Google Shape;14;p2"/>
          <p:cNvSpPr>
            <a:spLocks noGrp="1"/>
          </p:cNvSpPr>
          <p:nvPr>
            <p:ph type="pic" idx="4"/>
          </p:nvPr>
        </p:nvSpPr>
        <p:spPr>
          <a:xfrm>
            <a:off x="0" y="553375"/>
            <a:ext cx="2346900" cy="2620500"/>
          </a:xfrm>
          <a:prstGeom prst="roundRect">
            <a:avLst>
              <a:gd name="adj" fmla="val 4765"/>
            </a:avLst>
          </a:prstGeom>
          <a:noFill/>
          <a:ln>
            <a:noFill/>
          </a:ln>
        </p:spPr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2061375" y="2154650"/>
            <a:ext cx="61293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 idx="5"/>
          </p:nvPr>
        </p:nvSpPr>
        <p:spPr>
          <a:xfrm>
            <a:off x="1857875" y="3297651"/>
            <a:ext cx="61293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100"/>
              <a:buFont typeface="Inter SemiBold"/>
              <a:buNone/>
              <a:defRPr sz="91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9384425" y="6350000"/>
            <a:ext cx="23469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 Medium"/>
              <a:buNone/>
              <a:defRPr sz="11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 Medium"/>
              <a:buNone/>
              <a:defRPr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pic" idx="6"/>
          </p:nvPr>
        </p:nvSpPr>
        <p:spPr>
          <a:xfrm>
            <a:off x="4354875" y="0"/>
            <a:ext cx="4195800" cy="831600"/>
          </a:xfrm>
          <a:prstGeom prst="round2SameRect">
            <a:avLst>
              <a:gd name="adj1" fmla="val 0"/>
              <a:gd name="adj2" fmla="val 1315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Data layout 02">
  <p:cSld name="CUSTOM_6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/>
          <p:nvPr/>
        </p:nvSpPr>
        <p:spPr>
          <a:xfrm>
            <a:off x="9079850" y="318285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9363475" y="334895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9363475" y="3979334"/>
            <a:ext cx="21909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/>
          <p:nvPr/>
        </p:nvSpPr>
        <p:spPr>
          <a:xfrm>
            <a:off x="9079850" y="475440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3"/>
          </p:nvPr>
        </p:nvSpPr>
        <p:spPr>
          <a:xfrm>
            <a:off x="9363475" y="492050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4"/>
          </p:nvPr>
        </p:nvSpPr>
        <p:spPr>
          <a:xfrm>
            <a:off x="9363475" y="5602009"/>
            <a:ext cx="2190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9079850" y="161130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5"/>
          </p:nvPr>
        </p:nvSpPr>
        <p:spPr>
          <a:xfrm>
            <a:off x="9363475" y="177740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6"/>
          </p:nvPr>
        </p:nvSpPr>
        <p:spPr>
          <a:xfrm>
            <a:off x="9363475" y="2458909"/>
            <a:ext cx="2190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/>
          <p:nvPr/>
        </p:nvSpPr>
        <p:spPr>
          <a:xfrm>
            <a:off x="4261350" y="1611300"/>
            <a:ext cx="4654500" cy="4527600"/>
          </a:xfrm>
          <a:prstGeom prst="roundRect">
            <a:avLst>
              <a:gd name="adj" fmla="val 290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97" name="Google Shape;97;p11"/>
          <p:cNvSpPr txBox="1">
            <a:spLocks noGrp="1"/>
          </p:cNvSpPr>
          <p:nvPr>
            <p:ph type="subTitle" idx="7"/>
          </p:nvPr>
        </p:nvSpPr>
        <p:spPr>
          <a:xfrm>
            <a:off x="4705862" y="1942097"/>
            <a:ext cx="37905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8"/>
          </p:nvPr>
        </p:nvSpPr>
        <p:spPr>
          <a:xfrm>
            <a:off x="4261350" y="6230347"/>
            <a:ext cx="382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9"/>
          </p:nvPr>
        </p:nvSpPr>
        <p:spPr>
          <a:xfrm>
            <a:off x="380997" y="1903562"/>
            <a:ext cx="35889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3"/>
          </p:nvPr>
        </p:nvSpPr>
        <p:spPr>
          <a:xfrm>
            <a:off x="381000" y="2257775"/>
            <a:ext cx="3588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4"/>
          </p:nvPr>
        </p:nvSpPr>
        <p:spPr>
          <a:xfrm>
            <a:off x="380997" y="3409174"/>
            <a:ext cx="35889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15"/>
          </p:nvPr>
        </p:nvSpPr>
        <p:spPr>
          <a:xfrm>
            <a:off x="381000" y="3763400"/>
            <a:ext cx="3588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6"/>
          </p:nvPr>
        </p:nvSpPr>
        <p:spPr>
          <a:xfrm>
            <a:off x="380997" y="4914799"/>
            <a:ext cx="35889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17"/>
          </p:nvPr>
        </p:nvSpPr>
        <p:spPr>
          <a:xfrm>
            <a:off x="381000" y="5269025"/>
            <a:ext cx="3588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8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■"/>
              <a:defRPr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/>
          </p:nvPr>
        </p:nvSpPr>
        <p:spPr>
          <a:xfrm>
            <a:off x="381000" y="429450"/>
            <a:ext cx="114168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Single Data Point 01">
  <p:cSld name="CUSTOM_6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"/>
          <p:cNvSpPr>
            <a:spLocks noGrp="1"/>
          </p:cNvSpPr>
          <p:nvPr>
            <p:ph type="pic" idx="2"/>
          </p:nvPr>
        </p:nvSpPr>
        <p:spPr>
          <a:xfrm>
            <a:off x="8777700" y="893725"/>
            <a:ext cx="3414300" cy="2508000"/>
          </a:xfrm>
          <a:prstGeom prst="roundRect">
            <a:avLst>
              <a:gd name="adj" fmla="val 4478"/>
            </a:avLst>
          </a:prstGeom>
          <a:noFill/>
          <a:ln>
            <a:noFill/>
          </a:ln>
        </p:spPr>
      </p:sp>
      <p:sp>
        <p:nvSpPr>
          <p:cNvPr id="109" name="Google Shape;109;p12"/>
          <p:cNvSpPr/>
          <p:nvPr/>
        </p:nvSpPr>
        <p:spPr>
          <a:xfrm>
            <a:off x="6229073" y="3255478"/>
            <a:ext cx="4491300" cy="2508000"/>
          </a:xfrm>
          <a:prstGeom prst="roundRect">
            <a:avLst>
              <a:gd name="adj" fmla="val 43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10" name="Google Shape;110;p12"/>
          <p:cNvSpPr txBox="1">
            <a:spLocks noGrp="1"/>
          </p:cNvSpPr>
          <p:nvPr>
            <p:ph type="title"/>
          </p:nvPr>
        </p:nvSpPr>
        <p:spPr>
          <a:xfrm>
            <a:off x="6657475" y="3492580"/>
            <a:ext cx="37416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Inter SemiBold"/>
              <a:buNone/>
              <a:defRPr sz="9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ubTitle" idx="1"/>
          </p:nvPr>
        </p:nvSpPr>
        <p:spPr>
          <a:xfrm>
            <a:off x="825500" y="2968668"/>
            <a:ext cx="4968000" cy="13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2" name="Google Shape;112;p12"/>
          <p:cNvSpPr txBox="1">
            <a:spLocks noGrp="1"/>
          </p:cNvSpPr>
          <p:nvPr>
            <p:ph type="body" idx="3"/>
          </p:nvPr>
        </p:nvSpPr>
        <p:spPr>
          <a:xfrm>
            <a:off x="6657475" y="4850975"/>
            <a:ext cx="36618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title" idx="4"/>
          </p:nvPr>
        </p:nvSpPr>
        <p:spPr>
          <a:xfrm>
            <a:off x="825500" y="1286275"/>
            <a:ext cx="69291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14" name="Google Shape;114;p12"/>
          <p:cNvSpPr txBox="1">
            <a:spLocks noGrp="1"/>
          </p:cNvSpPr>
          <p:nvPr>
            <p:ph type="body" idx="5"/>
          </p:nvPr>
        </p:nvSpPr>
        <p:spPr>
          <a:xfrm>
            <a:off x="6894475" y="5915872"/>
            <a:ext cx="382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Single Data Point 02">
  <p:cSld name="CUSTOM_6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/>
          <p:nvPr/>
        </p:nvSpPr>
        <p:spPr>
          <a:xfrm>
            <a:off x="5828667" y="2137750"/>
            <a:ext cx="5094300" cy="2850300"/>
          </a:xfrm>
          <a:prstGeom prst="roundRect">
            <a:avLst>
              <a:gd name="adj" fmla="val 3991"/>
            </a:avLst>
          </a:prstGeom>
          <a:solidFill>
            <a:srgbClr val="313339">
              <a:alpha val="82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825500" y="887775"/>
            <a:ext cx="44349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6289329" y="2443533"/>
            <a:ext cx="37416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Inter SemiBold"/>
              <a:buNone/>
              <a:defRPr sz="9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body" idx="1"/>
          </p:nvPr>
        </p:nvSpPr>
        <p:spPr>
          <a:xfrm>
            <a:off x="6329225" y="3924175"/>
            <a:ext cx="41331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body" idx="3"/>
          </p:nvPr>
        </p:nvSpPr>
        <p:spPr>
          <a:xfrm>
            <a:off x="7097075" y="5140447"/>
            <a:ext cx="382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>
            <a:spLocks noGrp="1"/>
          </p:cNvSpPr>
          <p:nvPr>
            <p:ph type="pic" idx="4"/>
          </p:nvPr>
        </p:nvSpPr>
        <p:spPr>
          <a:xfrm>
            <a:off x="825500" y="3435950"/>
            <a:ext cx="4133100" cy="2766600"/>
          </a:xfrm>
          <a:prstGeom prst="roundRect">
            <a:avLst>
              <a:gd name="adj" fmla="val 4353"/>
            </a:avLst>
          </a:prstGeom>
          <a:noFill/>
          <a:ln>
            <a:noFill/>
          </a:ln>
        </p:spPr>
      </p:sp>
      <p:sp>
        <p:nvSpPr>
          <p:cNvPr id="123" name="Google Shape;123;p13"/>
          <p:cNvSpPr>
            <a:spLocks noGrp="1"/>
          </p:cNvSpPr>
          <p:nvPr>
            <p:ph type="pic" idx="5"/>
          </p:nvPr>
        </p:nvSpPr>
        <p:spPr>
          <a:xfrm>
            <a:off x="8592675" y="0"/>
            <a:ext cx="2982000" cy="1178700"/>
          </a:xfrm>
          <a:prstGeom prst="round2SameRect">
            <a:avLst>
              <a:gd name="adj1" fmla="val 0"/>
              <a:gd name="adj2" fmla="val 9449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Case Study Layout 01">
  <p:cSld name="DEFAULT_2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3308" y="0"/>
            <a:ext cx="4063979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8641300" y="1034983"/>
            <a:ext cx="3048000" cy="1485900"/>
          </a:xfrm>
          <a:prstGeom prst="roundRect">
            <a:avLst>
              <a:gd name="adj" fmla="val 725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28" name="Google Shape;128;p14"/>
          <p:cNvSpPr/>
          <p:nvPr/>
        </p:nvSpPr>
        <p:spPr>
          <a:xfrm>
            <a:off x="8641300" y="2685983"/>
            <a:ext cx="3048000" cy="1485900"/>
          </a:xfrm>
          <a:prstGeom prst="roundRect">
            <a:avLst>
              <a:gd name="adj" fmla="val 725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29" name="Google Shape;129;p14"/>
          <p:cNvSpPr/>
          <p:nvPr/>
        </p:nvSpPr>
        <p:spPr>
          <a:xfrm>
            <a:off x="8641300" y="4336983"/>
            <a:ext cx="3048000" cy="1485900"/>
          </a:xfrm>
          <a:prstGeom prst="roundRect">
            <a:avLst>
              <a:gd name="adj" fmla="val 725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30" name="Google Shape;130;p14"/>
          <p:cNvSpPr txBox="1">
            <a:spLocks noGrp="1"/>
          </p:cNvSpPr>
          <p:nvPr>
            <p:ph type="body" idx="1"/>
          </p:nvPr>
        </p:nvSpPr>
        <p:spPr>
          <a:xfrm>
            <a:off x="8889750" y="1690200"/>
            <a:ext cx="26139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2"/>
          </p:nvPr>
        </p:nvSpPr>
        <p:spPr>
          <a:xfrm>
            <a:off x="8889750" y="1307700"/>
            <a:ext cx="2450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SemiBold"/>
              <a:buNone/>
              <a:defRPr sz="19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body" idx="3"/>
          </p:nvPr>
        </p:nvSpPr>
        <p:spPr>
          <a:xfrm>
            <a:off x="8889750" y="3341200"/>
            <a:ext cx="26139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4"/>
          </p:nvPr>
        </p:nvSpPr>
        <p:spPr>
          <a:xfrm>
            <a:off x="8889750" y="2958700"/>
            <a:ext cx="2450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SemiBold"/>
              <a:buNone/>
              <a:defRPr sz="19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507997" y="508000"/>
            <a:ext cx="7385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507997" y="984250"/>
            <a:ext cx="7385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508000" y="2281928"/>
            <a:ext cx="7077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512075" y="928221"/>
            <a:ext cx="69291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6"/>
          </p:nvPr>
        </p:nvSpPr>
        <p:spPr>
          <a:xfrm>
            <a:off x="8889750" y="4992200"/>
            <a:ext cx="26139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7"/>
          </p:nvPr>
        </p:nvSpPr>
        <p:spPr>
          <a:xfrm>
            <a:off x="8889750" y="4609700"/>
            <a:ext cx="2450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SemiBold"/>
              <a:buNone/>
              <a:defRPr sz="19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40" name="Google Shape;140;p14"/>
          <p:cNvSpPr>
            <a:spLocks noGrp="1"/>
          </p:cNvSpPr>
          <p:nvPr>
            <p:ph type="pic" idx="8"/>
          </p:nvPr>
        </p:nvSpPr>
        <p:spPr>
          <a:xfrm>
            <a:off x="508000" y="2902325"/>
            <a:ext cx="7077900" cy="3455700"/>
          </a:xfrm>
          <a:prstGeom prst="roundRect">
            <a:avLst>
              <a:gd name="adj" fmla="val 3241"/>
            </a:avLst>
          </a:prstGeom>
          <a:noFill/>
          <a:ln>
            <a:noFill/>
          </a:ln>
        </p:spPr>
      </p:sp>
      <p:sp>
        <p:nvSpPr>
          <p:cNvPr id="141" name="Google Shape;141;p14"/>
          <p:cNvSpPr/>
          <p:nvPr/>
        </p:nvSpPr>
        <p:spPr>
          <a:xfrm>
            <a:off x="512067" y="508000"/>
            <a:ext cx="1121700" cy="252000"/>
          </a:xfrm>
          <a:prstGeom prst="roundRect">
            <a:avLst>
              <a:gd name="adj" fmla="val 1318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SUCCESS STORY</a:t>
            </a:r>
            <a:endParaRPr sz="19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Case Study Layout 01 1">
  <p:cSld name="DEFAULT_2_2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/>
          <p:nvPr/>
        </p:nvSpPr>
        <p:spPr>
          <a:xfrm>
            <a:off x="507997" y="508000"/>
            <a:ext cx="7385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507997" y="984250"/>
            <a:ext cx="7385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5"/>
          <p:cNvSpPr txBox="1">
            <a:spLocks noGrp="1"/>
          </p:cNvSpPr>
          <p:nvPr>
            <p:ph type="subTitle" idx="1"/>
          </p:nvPr>
        </p:nvSpPr>
        <p:spPr>
          <a:xfrm>
            <a:off x="508000" y="2281928"/>
            <a:ext cx="7077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512075" y="928221"/>
            <a:ext cx="69291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>
            <a:spLocks noGrp="1"/>
          </p:cNvSpPr>
          <p:nvPr>
            <p:ph type="pic" idx="2"/>
          </p:nvPr>
        </p:nvSpPr>
        <p:spPr>
          <a:xfrm>
            <a:off x="508000" y="2902325"/>
            <a:ext cx="7077900" cy="3455700"/>
          </a:xfrm>
          <a:prstGeom prst="roundRect">
            <a:avLst>
              <a:gd name="adj" fmla="val 3241"/>
            </a:avLst>
          </a:prstGeom>
          <a:noFill/>
          <a:ln>
            <a:noFill/>
          </a:ln>
        </p:spPr>
      </p:sp>
      <p:sp>
        <p:nvSpPr>
          <p:cNvPr id="149" name="Google Shape;149;p15"/>
          <p:cNvSpPr/>
          <p:nvPr/>
        </p:nvSpPr>
        <p:spPr>
          <a:xfrm>
            <a:off x="512075" y="508000"/>
            <a:ext cx="530700" cy="252000"/>
          </a:xfrm>
          <a:prstGeom prst="roundRect">
            <a:avLst>
              <a:gd name="adj" fmla="val 1318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INTRO</a:t>
            </a:r>
            <a:endParaRPr sz="19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Case Study Layout 02">
  <p:cSld name="DEFAULT_2_1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/>
          <p:nvPr/>
        </p:nvSpPr>
        <p:spPr>
          <a:xfrm>
            <a:off x="506933" y="2724167"/>
            <a:ext cx="3316800" cy="3625200"/>
          </a:xfrm>
          <a:prstGeom prst="roundRect">
            <a:avLst>
              <a:gd name="adj" fmla="val 335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800025" y="3420475"/>
            <a:ext cx="2730600" cy="18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●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○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■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●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○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■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●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○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Char char="■"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8128133" y="0"/>
            <a:ext cx="4064100" cy="684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5" name="Google Shape;155;p16"/>
          <p:cNvSpPr/>
          <p:nvPr/>
        </p:nvSpPr>
        <p:spPr>
          <a:xfrm>
            <a:off x="507997" y="508000"/>
            <a:ext cx="7385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507997" y="984250"/>
            <a:ext cx="7385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512067" y="508000"/>
            <a:ext cx="1121700" cy="252000"/>
          </a:xfrm>
          <a:prstGeom prst="roundRect">
            <a:avLst>
              <a:gd name="adj" fmla="val 1318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SUCCESS STORY</a:t>
            </a:r>
            <a:endParaRPr sz="19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158" name="Google Shape;158;p16"/>
          <p:cNvCxnSpPr/>
          <p:nvPr/>
        </p:nvCxnSpPr>
        <p:spPr>
          <a:xfrm>
            <a:off x="8750154" y="912433"/>
            <a:ext cx="29085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8750154" y="2611833"/>
            <a:ext cx="29085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16"/>
          <p:cNvCxnSpPr/>
          <p:nvPr/>
        </p:nvCxnSpPr>
        <p:spPr>
          <a:xfrm>
            <a:off x="8750167" y="4278700"/>
            <a:ext cx="29085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6"/>
          <p:cNvCxnSpPr/>
          <p:nvPr/>
        </p:nvCxnSpPr>
        <p:spPr>
          <a:xfrm>
            <a:off x="8750154" y="4278700"/>
            <a:ext cx="29085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16"/>
          <p:cNvCxnSpPr/>
          <p:nvPr/>
        </p:nvCxnSpPr>
        <p:spPr>
          <a:xfrm>
            <a:off x="8750167" y="5945567"/>
            <a:ext cx="29085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16"/>
          <p:cNvSpPr txBox="1">
            <a:spLocks noGrp="1"/>
          </p:cNvSpPr>
          <p:nvPr>
            <p:ph type="subTitle" idx="2"/>
          </p:nvPr>
        </p:nvSpPr>
        <p:spPr>
          <a:xfrm>
            <a:off x="508000" y="2281928"/>
            <a:ext cx="7077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512075" y="928221"/>
            <a:ext cx="69291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>
            <a:spLocks noGrp="1"/>
          </p:cNvSpPr>
          <p:nvPr>
            <p:ph type="pic" idx="3"/>
          </p:nvPr>
        </p:nvSpPr>
        <p:spPr>
          <a:xfrm>
            <a:off x="3976400" y="2718625"/>
            <a:ext cx="3642300" cy="1765500"/>
          </a:xfrm>
          <a:prstGeom prst="roundRect">
            <a:avLst>
              <a:gd name="adj" fmla="val 6425"/>
            </a:avLst>
          </a:prstGeom>
          <a:noFill/>
          <a:ln>
            <a:noFill/>
          </a:ln>
        </p:spPr>
      </p:sp>
      <p:sp>
        <p:nvSpPr>
          <p:cNvPr id="166" name="Google Shape;166;p16"/>
          <p:cNvSpPr txBox="1">
            <a:spLocks noGrp="1"/>
          </p:cNvSpPr>
          <p:nvPr>
            <p:ph type="body" idx="4"/>
          </p:nvPr>
        </p:nvSpPr>
        <p:spPr>
          <a:xfrm>
            <a:off x="8750175" y="1937875"/>
            <a:ext cx="29085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5"/>
          </p:nvPr>
        </p:nvSpPr>
        <p:spPr>
          <a:xfrm>
            <a:off x="8750175" y="1051478"/>
            <a:ext cx="2730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Inter SemiBold"/>
              <a:buNone/>
              <a:defRPr sz="57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6"/>
          </p:nvPr>
        </p:nvSpPr>
        <p:spPr>
          <a:xfrm>
            <a:off x="8750175" y="3647156"/>
            <a:ext cx="29085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subTitle" idx="7"/>
          </p:nvPr>
        </p:nvSpPr>
        <p:spPr>
          <a:xfrm>
            <a:off x="8750175" y="2760759"/>
            <a:ext cx="2730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Inter SemiBold"/>
              <a:buNone/>
              <a:defRPr sz="57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body" idx="8"/>
          </p:nvPr>
        </p:nvSpPr>
        <p:spPr>
          <a:xfrm>
            <a:off x="8750175" y="5311911"/>
            <a:ext cx="29085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subTitle" idx="9"/>
          </p:nvPr>
        </p:nvSpPr>
        <p:spPr>
          <a:xfrm>
            <a:off x="8750175" y="4425514"/>
            <a:ext cx="2730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Inter SemiBold"/>
              <a:buNone/>
              <a:defRPr sz="57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"/>
              <a:buNone/>
              <a:defRPr sz="13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3"/>
          </p:nvPr>
        </p:nvSpPr>
        <p:spPr>
          <a:xfrm>
            <a:off x="800025" y="5571776"/>
            <a:ext cx="27306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 SemiBold"/>
              <a:buNone/>
              <a:defRPr sz="11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body" idx="14"/>
          </p:nvPr>
        </p:nvSpPr>
        <p:spPr>
          <a:xfrm>
            <a:off x="800025" y="5790525"/>
            <a:ext cx="27306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●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○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■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●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○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■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●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○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BM Plex Mono"/>
              <a:buChar char="■"/>
              <a:defRPr sz="9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>
            <a:spLocks noGrp="1"/>
          </p:cNvSpPr>
          <p:nvPr>
            <p:ph type="pic" idx="15"/>
          </p:nvPr>
        </p:nvSpPr>
        <p:spPr>
          <a:xfrm>
            <a:off x="3976400" y="4583875"/>
            <a:ext cx="3642300" cy="1765500"/>
          </a:xfrm>
          <a:prstGeom prst="roundRect">
            <a:avLst>
              <a:gd name="adj" fmla="val 6425"/>
            </a:avLst>
          </a:prstGeom>
          <a:noFill/>
          <a:ln>
            <a:noFill/>
          </a:ln>
        </p:spPr>
      </p:sp>
      <p:sp>
        <p:nvSpPr>
          <p:cNvPr id="175" name="Google Shape;175;p16"/>
          <p:cNvSpPr/>
          <p:nvPr/>
        </p:nvSpPr>
        <p:spPr>
          <a:xfrm>
            <a:off x="801025" y="3066797"/>
            <a:ext cx="173678" cy="149945"/>
          </a:xfrm>
          <a:custGeom>
            <a:avLst/>
            <a:gdLst/>
            <a:ahLst/>
            <a:cxnLst/>
            <a:rect l="l" t="t" r="r" b="b"/>
            <a:pathLst>
              <a:path w="20633" h="19505" extrusionOk="0">
                <a:moveTo>
                  <a:pt x="7670" y="0"/>
                </a:moveTo>
                <a:lnTo>
                  <a:pt x="7680" y="10"/>
                </a:lnTo>
                <a:cubicBezTo>
                  <a:pt x="2980" y="10"/>
                  <a:pt x="1" y="3372"/>
                  <a:pt x="1" y="8464"/>
                </a:cubicBezTo>
                <a:lnTo>
                  <a:pt x="1" y="19504"/>
                </a:lnTo>
                <a:lnTo>
                  <a:pt x="8545" y="19504"/>
                </a:lnTo>
                <a:lnTo>
                  <a:pt x="8545" y="10869"/>
                </a:lnTo>
                <a:lnTo>
                  <a:pt x="4701" y="10869"/>
                </a:lnTo>
                <a:lnTo>
                  <a:pt x="4701" y="8464"/>
                </a:lnTo>
                <a:cubicBezTo>
                  <a:pt x="4701" y="6149"/>
                  <a:pt x="6049" y="4428"/>
                  <a:pt x="8062" y="4428"/>
                </a:cubicBezTo>
                <a:lnTo>
                  <a:pt x="8545" y="4428"/>
                </a:lnTo>
                <a:lnTo>
                  <a:pt x="8545" y="101"/>
                </a:lnTo>
                <a:cubicBezTo>
                  <a:pt x="8153" y="0"/>
                  <a:pt x="7962" y="0"/>
                  <a:pt x="7670" y="0"/>
                </a:cubicBezTo>
                <a:close/>
                <a:moveTo>
                  <a:pt x="19867" y="0"/>
                </a:moveTo>
                <a:lnTo>
                  <a:pt x="19847" y="10"/>
                </a:lnTo>
                <a:cubicBezTo>
                  <a:pt x="15057" y="10"/>
                  <a:pt x="12078" y="3372"/>
                  <a:pt x="12078" y="8464"/>
                </a:cubicBezTo>
                <a:lnTo>
                  <a:pt x="12078" y="19504"/>
                </a:lnTo>
                <a:lnTo>
                  <a:pt x="20622" y="19504"/>
                </a:lnTo>
                <a:lnTo>
                  <a:pt x="20622" y="10869"/>
                </a:lnTo>
                <a:lnTo>
                  <a:pt x="16778" y="10869"/>
                </a:lnTo>
                <a:lnTo>
                  <a:pt x="16778" y="8464"/>
                </a:lnTo>
                <a:cubicBezTo>
                  <a:pt x="16778" y="6149"/>
                  <a:pt x="18227" y="4428"/>
                  <a:pt x="20240" y="4428"/>
                </a:cubicBezTo>
                <a:lnTo>
                  <a:pt x="20632" y="4428"/>
                </a:lnTo>
                <a:lnTo>
                  <a:pt x="20632" y="101"/>
                </a:lnTo>
                <a:cubicBezTo>
                  <a:pt x="20341" y="0"/>
                  <a:pt x="20149" y="0"/>
                  <a:pt x="198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Full slide image or video">
  <p:cSld name="CUSTOM_8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/>
          <p:nvPr/>
        </p:nvSpPr>
        <p:spPr>
          <a:xfrm>
            <a:off x="508000" y="6534967"/>
            <a:ext cx="5991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8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0" name="Google Shape;180;p1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Title with 1 Image/video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" name="Google Shape;184;p18"/>
          <p:cNvSpPr>
            <a:spLocks noGrp="1"/>
          </p:cNvSpPr>
          <p:nvPr>
            <p:ph type="pic" idx="2"/>
          </p:nvPr>
        </p:nvSpPr>
        <p:spPr>
          <a:xfrm>
            <a:off x="5204000" y="-10075"/>
            <a:ext cx="6987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512075" y="2269350"/>
            <a:ext cx="42522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Title with 2 images/videos">
  <p:cSld name="CUSTOM_8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19"/>
          <p:cNvSpPr txBox="1">
            <a:spLocks noGrp="1"/>
          </p:cNvSpPr>
          <p:nvPr>
            <p:ph type="title"/>
          </p:nvPr>
        </p:nvSpPr>
        <p:spPr>
          <a:xfrm>
            <a:off x="545625" y="945475"/>
            <a:ext cx="109953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90" name="Google Shape;190;p19"/>
          <p:cNvSpPr>
            <a:spLocks noGrp="1"/>
          </p:cNvSpPr>
          <p:nvPr>
            <p:ph type="pic" idx="2"/>
          </p:nvPr>
        </p:nvSpPr>
        <p:spPr>
          <a:xfrm>
            <a:off x="598350" y="2166600"/>
            <a:ext cx="5391900" cy="3295800"/>
          </a:xfrm>
          <a:prstGeom prst="roundRect">
            <a:avLst>
              <a:gd name="adj" fmla="val 3343"/>
            </a:avLst>
          </a:prstGeom>
          <a:noFill/>
          <a:ln>
            <a:noFill/>
          </a:ln>
        </p:spPr>
      </p: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598350" y="5588475"/>
            <a:ext cx="53919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nter Medium"/>
              <a:buNone/>
              <a:defRPr sz="800">
                <a:solidFill>
                  <a:schemeClr val="accent5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3"/>
          </p:nvPr>
        </p:nvSpPr>
        <p:spPr>
          <a:xfrm>
            <a:off x="6201750" y="5588475"/>
            <a:ext cx="53919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nter Medium"/>
              <a:buNone/>
              <a:defRPr sz="800">
                <a:solidFill>
                  <a:schemeClr val="accent5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>
            <a:spLocks noGrp="1"/>
          </p:cNvSpPr>
          <p:nvPr>
            <p:ph type="pic" idx="4"/>
          </p:nvPr>
        </p:nvSpPr>
        <p:spPr>
          <a:xfrm>
            <a:off x="6201750" y="2166600"/>
            <a:ext cx="5391900" cy="3295800"/>
          </a:xfrm>
          <a:prstGeom prst="roundRect">
            <a:avLst>
              <a:gd name="adj" fmla="val 334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Title with 3 images/videos">
  <p:cSld name="CUSTOM_8_1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>
            <a:spLocks noGrp="1"/>
          </p:cNvSpPr>
          <p:nvPr>
            <p:ph type="pic" idx="2"/>
          </p:nvPr>
        </p:nvSpPr>
        <p:spPr>
          <a:xfrm>
            <a:off x="1361525" y="1564025"/>
            <a:ext cx="2733000" cy="4001700"/>
          </a:xfrm>
          <a:prstGeom prst="roundRect">
            <a:avLst>
              <a:gd name="adj" fmla="val 4170"/>
            </a:avLst>
          </a:prstGeom>
          <a:noFill/>
          <a:ln>
            <a:noFill/>
          </a:ln>
        </p:spPr>
      </p:sp>
      <p:sp>
        <p:nvSpPr>
          <p:cNvPr id="197" name="Google Shape;197;p20"/>
          <p:cNvSpPr>
            <a:spLocks noGrp="1"/>
          </p:cNvSpPr>
          <p:nvPr>
            <p:ph type="pic" idx="3"/>
          </p:nvPr>
        </p:nvSpPr>
        <p:spPr>
          <a:xfrm>
            <a:off x="4676775" y="1564025"/>
            <a:ext cx="2733000" cy="4001700"/>
          </a:xfrm>
          <a:prstGeom prst="roundRect">
            <a:avLst>
              <a:gd name="adj" fmla="val 4170"/>
            </a:avLst>
          </a:prstGeom>
          <a:noFill/>
          <a:ln>
            <a:noFill/>
          </a:ln>
        </p:spPr>
      </p:sp>
      <p:sp>
        <p:nvSpPr>
          <p:cNvPr id="198" name="Google Shape;198;p20"/>
          <p:cNvSpPr>
            <a:spLocks noGrp="1"/>
          </p:cNvSpPr>
          <p:nvPr>
            <p:ph type="pic" idx="4"/>
          </p:nvPr>
        </p:nvSpPr>
        <p:spPr>
          <a:xfrm>
            <a:off x="7992025" y="1564025"/>
            <a:ext cx="2733000" cy="4001700"/>
          </a:xfrm>
          <a:prstGeom prst="roundRect">
            <a:avLst>
              <a:gd name="adj" fmla="val 4170"/>
            </a:avLst>
          </a:prstGeom>
          <a:noFill/>
          <a:ln>
            <a:noFill/>
          </a:ln>
        </p:spPr>
      </p:sp>
      <p:sp>
        <p:nvSpPr>
          <p:cNvPr id="199" name="Google Shape;199;p20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545625" y="555755"/>
            <a:ext cx="109953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1361525" y="5725350"/>
            <a:ext cx="27330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5"/>
          </p:nvPr>
        </p:nvSpPr>
        <p:spPr>
          <a:xfrm>
            <a:off x="4676775" y="5725350"/>
            <a:ext cx="27330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6"/>
          </p:nvPr>
        </p:nvSpPr>
        <p:spPr>
          <a:xfrm>
            <a:off x="7992025" y="5725350"/>
            <a:ext cx="27330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Agenda">
  <p:cSld name="DEFAULT_3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5839675" y="2843125"/>
            <a:ext cx="433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SemiBold"/>
              <a:buNone/>
              <a:defRPr>
                <a:solidFill>
                  <a:schemeClr val="dk1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2"/>
          </p:nvPr>
        </p:nvSpPr>
        <p:spPr>
          <a:xfrm>
            <a:off x="6591225" y="2790625"/>
            <a:ext cx="4276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3"/>
          </p:nvPr>
        </p:nvSpPr>
        <p:spPr>
          <a:xfrm>
            <a:off x="5839675" y="3514900"/>
            <a:ext cx="433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SemiBold"/>
              <a:buNone/>
              <a:defRPr>
                <a:solidFill>
                  <a:schemeClr val="dk1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4"/>
          </p:nvPr>
        </p:nvSpPr>
        <p:spPr>
          <a:xfrm>
            <a:off x="6591225" y="3462400"/>
            <a:ext cx="4276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5"/>
          </p:nvPr>
        </p:nvSpPr>
        <p:spPr>
          <a:xfrm>
            <a:off x="5839675" y="4185588"/>
            <a:ext cx="433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SemiBold"/>
              <a:buNone/>
              <a:defRPr>
                <a:solidFill>
                  <a:schemeClr val="dk1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6"/>
          </p:nvPr>
        </p:nvSpPr>
        <p:spPr>
          <a:xfrm>
            <a:off x="6591225" y="4133100"/>
            <a:ext cx="46698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7"/>
          </p:nvPr>
        </p:nvSpPr>
        <p:spPr>
          <a:xfrm>
            <a:off x="5839675" y="4855725"/>
            <a:ext cx="433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SemiBold"/>
              <a:buNone/>
              <a:defRPr>
                <a:solidFill>
                  <a:schemeClr val="dk1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8"/>
          </p:nvPr>
        </p:nvSpPr>
        <p:spPr>
          <a:xfrm>
            <a:off x="6591225" y="4803250"/>
            <a:ext cx="46698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9"/>
          </p:nvPr>
        </p:nvSpPr>
        <p:spPr>
          <a:xfrm>
            <a:off x="5839675" y="5510013"/>
            <a:ext cx="433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SemiBold"/>
              <a:buNone/>
              <a:defRPr>
                <a:solidFill>
                  <a:schemeClr val="dk1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3"/>
          </p:nvPr>
        </p:nvSpPr>
        <p:spPr>
          <a:xfrm>
            <a:off x="6591225" y="5457550"/>
            <a:ext cx="48501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554134" y="741761"/>
            <a:ext cx="104784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4"/>
          </p:nvPr>
        </p:nvSpPr>
        <p:spPr>
          <a:xfrm>
            <a:off x="554134" y="1515974"/>
            <a:ext cx="4276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>
            <a:spLocks noGrp="1"/>
          </p:cNvSpPr>
          <p:nvPr>
            <p:ph type="pic" idx="15"/>
          </p:nvPr>
        </p:nvSpPr>
        <p:spPr>
          <a:xfrm>
            <a:off x="569425" y="2782500"/>
            <a:ext cx="4339200" cy="3240600"/>
          </a:xfrm>
          <a:prstGeom prst="roundRect">
            <a:avLst>
              <a:gd name="adj" fmla="val 361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">
  <p:cSld name="CUSTOM_8_1_1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546100" y="651425"/>
            <a:ext cx="53337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546100" y="1887843"/>
            <a:ext cx="5121900" cy="1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body" idx="2"/>
          </p:nvPr>
        </p:nvSpPr>
        <p:spPr>
          <a:xfrm>
            <a:off x="834831" y="4085682"/>
            <a:ext cx="4515300" cy="17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>
            <a:spLocks noGrp="1"/>
          </p:cNvSpPr>
          <p:nvPr>
            <p:ph type="pic" idx="3"/>
          </p:nvPr>
        </p:nvSpPr>
        <p:spPr>
          <a:xfrm>
            <a:off x="6333575" y="746300"/>
            <a:ext cx="5200200" cy="5397600"/>
          </a:xfrm>
          <a:prstGeom prst="roundRect">
            <a:avLst>
              <a:gd name="adj" fmla="val 222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2">
  <p:cSld name="CUSTOM_8_1_1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/>
          <p:nvPr/>
        </p:nvSpPr>
        <p:spPr>
          <a:xfrm>
            <a:off x="546100" y="3048867"/>
            <a:ext cx="4545900" cy="986400"/>
          </a:xfrm>
          <a:prstGeom prst="roundRect">
            <a:avLst>
              <a:gd name="adj" fmla="val 5818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3" name="Google Shape;213;p22"/>
          <p:cNvSpPr txBox="1">
            <a:spLocks noGrp="1"/>
          </p:cNvSpPr>
          <p:nvPr>
            <p:ph type="title"/>
          </p:nvPr>
        </p:nvSpPr>
        <p:spPr>
          <a:xfrm>
            <a:off x="546100" y="651425"/>
            <a:ext cx="53337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1"/>
          </p:nvPr>
        </p:nvSpPr>
        <p:spPr>
          <a:xfrm>
            <a:off x="546100" y="1887848"/>
            <a:ext cx="51219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546100" y="4168342"/>
            <a:ext cx="4545900" cy="986400"/>
          </a:xfrm>
          <a:prstGeom prst="roundRect">
            <a:avLst>
              <a:gd name="adj" fmla="val 5818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546100" y="5287817"/>
            <a:ext cx="4545900" cy="986400"/>
          </a:xfrm>
          <a:prstGeom prst="roundRect">
            <a:avLst>
              <a:gd name="adj" fmla="val 5818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7" name="Google Shape;217;p22"/>
          <p:cNvSpPr txBox="1">
            <a:spLocks noGrp="1"/>
          </p:cNvSpPr>
          <p:nvPr>
            <p:ph type="body" idx="2"/>
          </p:nvPr>
        </p:nvSpPr>
        <p:spPr>
          <a:xfrm>
            <a:off x="811450" y="3156100"/>
            <a:ext cx="4167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body" idx="3"/>
          </p:nvPr>
        </p:nvSpPr>
        <p:spPr>
          <a:xfrm>
            <a:off x="811450" y="4275600"/>
            <a:ext cx="4167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4"/>
          </p:nvPr>
        </p:nvSpPr>
        <p:spPr>
          <a:xfrm>
            <a:off x="811450" y="5405288"/>
            <a:ext cx="4167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>
            <a:spLocks noGrp="1"/>
          </p:cNvSpPr>
          <p:nvPr>
            <p:ph type="pic" idx="5"/>
          </p:nvPr>
        </p:nvSpPr>
        <p:spPr>
          <a:xfrm>
            <a:off x="6333575" y="746300"/>
            <a:ext cx="5200200" cy="5397600"/>
          </a:xfrm>
          <a:prstGeom prst="roundRect">
            <a:avLst>
              <a:gd name="adj" fmla="val 222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3">
  <p:cSld name="CUSTOM_8_1_1_1_1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/>
          <p:nvPr/>
        </p:nvSpPr>
        <p:spPr>
          <a:xfrm>
            <a:off x="6541900" y="0"/>
            <a:ext cx="564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24" name="Google Shape;224;p23"/>
          <p:cNvSpPr/>
          <p:nvPr/>
        </p:nvSpPr>
        <p:spPr>
          <a:xfrm>
            <a:off x="7168267" y="643550"/>
            <a:ext cx="4508400" cy="1262400"/>
          </a:xfrm>
          <a:prstGeom prst="roundRect">
            <a:avLst>
              <a:gd name="adj" fmla="val 902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04800" tIns="0" rIns="3657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5" name="Google Shape;225;p23"/>
          <p:cNvSpPr/>
          <p:nvPr/>
        </p:nvSpPr>
        <p:spPr>
          <a:xfrm>
            <a:off x="7168267" y="2079712"/>
            <a:ext cx="4508400" cy="1262400"/>
          </a:xfrm>
          <a:prstGeom prst="roundRect">
            <a:avLst>
              <a:gd name="adj" fmla="val 902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04800" tIns="0" rIns="3657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6" name="Google Shape;226;p23"/>
          <p:cNvSpPr/>
          <p:nvPr/>
        </p:nvSpPr>
        <p:spPr>
          <a:xfrm>
            <a:off x="7168267" y="3515900"/>
            <a:ext cx="4508400" cy="1262400"/>
          </a:xfrm>
          <a:prstGeom prst="roundRect">
            <a:avLst>
              <a:gd name="adj" fmla="val 902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04800" tIns="0" rIns="3657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7" name="Google Shape;227;p23"/>
          <p:cNvSpPr/>
          <p:nvPr/>
        </p:nvSpPr>
        <p:spPr>
          <a:xfrm>
            <a:off x="7168267" y="4952075"/>
            <a:ext cx="4508400" cy="1262400"/>
          </a:xfrm>
          <a:prstGeom prst="roundRect">
            <a:avLst>
              <a:gd name="adj" fmla="val 902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04800" tIns="0" rIns="3657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546100" y="651425"/>
            <a:ext cx="53337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"/>
          </p:nvPr>
        </p:nvSpPr>
        <p:spPr>
          <a:xfrm>
            <a:off x="546100" y="1887848"/>
            <a:ext cx="51219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30" name="Google Shape;230;p23"/>
          <p:cNvSpPr>
            <a:spLocks noGrp="1"/>
          </p:cNvSpPr>
          <p:nvPr>
            <p:ph type="pic" idx="2"/>
          </p:nvPr>
        </p:nvSpPr>
        <p:spPr>
          <a:xfrm>
            <a:off x="564775" y="3274800"/>
            <a:ext cx="5032500" cy="2842500"/>
          </a:xfrm>
          <a:prstGeom prst="roundRect">
            <a:avLst>
              <a:gd name="adj" fmla="val 3925"/>
            </a:avLst>
          </a:prstGeom>
          <a:noFill/>
          <a:ln>
            <a:noFill/>
          </a:ln>
        </p:spPr>
      </p:sp>
      <p:sp>
        <p:nvSpPr>
          <p:cNvPr id="231" name="Google Shape;231;p23"/>
          <p:cNvSpPr txBox="1">
            <a:spLocks noGrp="1"/>
          </p:cNvSpPr>
          <p:nvPr>
            <p:ph type="body" idx="3"/>
          </p:nvPr>
        </p:nvSpPr>
        <p:spPr>
          <a:xfrm>
            <a:off x="7497975" y="643550"/>
            <a:ext cx="3918600" cy="1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body" idx="4"/>
          </p:nvPr>
        </p:nvSpPr>
        <p:spPr>
          <a:xfrm>
            <a:off x="7497975" y="2079713"/>
            <a:ext cx="3918600" cy="1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body" idx="5"/>
          </p:nvPr>
        </p:nvSpPr>
        <p:spPr>
          <a:xfrm>
            <a:off x="7497975" y="3515875"/>
            <a:ext cx="3918600" cy="1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body" idx="6"/>
          </p:nvPr>
        </p:nvSpPr>
        <p:spPr>
          <a:xfrm>
            <a:off x="7497975" y="4952025"/>
            <a:ext cx="3918600" cy="1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●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○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Char char="■"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4">
  <p:cSld name="CUSTOM_8_1_1_1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/>
          <p:nvPr/>
        </p:nvSpPr>
        <p:spPr>
          <a:xfrm>
            <a:off x="6549125" y="1320825"/>
            <a:ext cx="5023500" cy="1113600"/>
          </a:xfrm>
          <a:prstGeom prst="roundRect">
            <a:avLst>
              <a:gd name="adj" fmla="val 9961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6549125" y="2531050"/>
            <a:ext cx="5023500" cy="1113600"/>
          </a:xfrm>
          <a:prstGeom prst="roundRect">
            <a:avLst>
              <a:gd name="adj" fmla="val 9961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9" name="Google Shape;239;p24"/>
          <p:cNvSpPr/>
          <p:nvPr/>
        </p:nvSpPr>
        <p:spPr>
          <a:xfrm>
            <a:off x="6549125" y="3741275"/>
            <a:ext cx="5023500" cy="1113600"/>
          </a:xfrm>
          <a:prstGeom prst="roundRect">
            <a:avLst>
              <a:gd name="adj" fmla="val 9961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0" name="Google Shape;240;p24"/>
          <p:cNvSpPr/>
          <p:nvPr/>
        </p:nvSpPr>
        <p:spPr>
          <a:xfrm>
            <a:off x="6549125" y="4951500"/>
            <a:ext cx="5023500" cy="1113600"/>
          </a:xfrm>
          <a:prstGeom prst="roundRect">
            <a:avLst>
              <a:gd name="adj" fmla="val 9961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1" name="Google Shape;241;p24"/>
          <p:cNvSpPr txBox="1">
            <a:spLocks noGrp="1"/>
          </p:cNvSpPr>
          <p:nvPr>
            <p:ph type="title"/>
          </p:nvPr>
        </p:nvSpPr>
        <p:spPr>
          <a:xfrm>
            <a:off x="546100" y="651425"/>
            <a:ext cx="53337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subTitle" idx="1"/>
          </p:nvPr>
        </p:nvSpPr>
        <p:spPr>
          <a:xfrm>
            <a:off x="546100" y="1887849"/>
            <a:ext cx="5121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43" name="Google Shape;243;p24"/>
          <p:cNvSpPr>
            <a:spLocks noGrp="1"/>
          </p:cNvSpPr>
          <p:nvPr>
            <p:ph type="pic" idx="2"/>
          </p:nvPr>
        </p:nvSpPr>
        <p:spPr>
          <a:xfrm>
            <a:off x="0" y="4428300"/>
            <a:ext cx="1734600" cy="1868400"/>
          </a:xfrm>
          <a:prstGeom prst="roundRect">
            <a:avLst>
              <a:gd name="adj" fmla="val 6372"/>
            </a:avLst>
          </a:prstGeom>
          <a:noFill/>
          <a:ln>
            <a:noFill/>
          </a:ln>
        </p:spPr>
      </p:sp>
      <p:sp>
        <p:nvSpPr>
          <p:cNvPr id="244" name="Google Shape;244;p24"/>
          <p:cNvSpPr>
            <a:spLocks noGrp="1"/>
          </p:cNvSpPr>
          <p:nvPr>
            <p:ph type="pic" idx="3"/>
          </p:nvPr>
        </p:nvSpPr>
        <p:spPr>
          <a:xfrm>
            <a:off x="1038775" y="2789675"/>
            <a:ext cx="4750200" cy="2817900"/>
          </a:xfrm>
          <a:prstGeom prst="roundRect">
            <a:avLst>
              <a:gd name="adj" fmla="val 4039"/>
            </a:avLst>
          </a:prstGeom>
          <a:noFill/>
          <a:ln>
            <a:noFill/>
          </a:ln>
        </p:spPr>
      </p:sp>
      <p:sp>
        <p:nvSpPr>
          <p:cNvPr id="245" name="Google Shape;245;p24"/>
          <p:cNvSpPr txBox="1">
            <a:spLocks noGrp="1"/>
          </p:cNvSpPr>
          <p:nvPr>
            <p:ph type="body" idx="4"/>
          </p:nvPr>
        </p:nvSpPr>
        <p:spPr>
          <a:xfrm>
            <a:off x="6832350" y="1320825"/>
            <a:ext cx="44430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5"/>
          </p:nvPr>
        </p:nvSpPr>
        <p:spPr>
          <a:xfrm>
            <a:off x="6832350" y="2531050"/>
            <a:ext cx="44430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body" idx="6"/>
          </p:nvPr>
        </p:nvSpPr>
        <p:spPr>
          <a:xfrm>
            <a:off x="6832350" y="3741275"/>
            <a:ext cx="44430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body" idx="7"/>
          </p:nvPr>
        </p:nvSpPr>
        <p:spPr>
          <a:xfrm>
            <a:off x="6832350" y="4951500"/>
            <a:ext cx="44430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5">
  <p:cSld name="CUSTOM_8_1_1_1_1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5"/>
          <p:cNvSpPr/>
          <p:nvPr/>
        </p:nvSpPr>
        <p:spPr>
          <a:xfrm>
            <a:off x="6192967" y="2076942"/>
            <a:ext cx="5493300" cy="546000"/>
          </a:xfrm>
          <a:prstGeom prst="round2SameRect">
            <a:avLst>
              <a:gd name="adj1" fmla="val 20534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504675" y="2622950"/>
            <a:ext cx="54933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53" name="Google Shape;253;p25"/>
          <p:cNvSpPr/>
          <p:nvPr/>
        </p:nvSpPr>
        <p:spPr>
          <a:xfrm>
            <a:off x="504667" y="2076942"/>
            <a:ext cx="5493300" cy="546000"/>
          </a:xfrm>
          <a:prstGeom prst="round2SameRect">
            <a:avLst>
              <a:gd name="adj1" fmla="val 20534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501375" y="651425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1"/>
          </p:nvPr>
        </p:nvSpPr>
        <p:spPr>
          <a:xfrm>
            <a:off x="501400" y="13432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2"/>
          </p:nvPr>
        </p:nvSpPr>
        <p:spPr>
          <a:xfrm>
            <a:off x="809475" y="2927750"/>
            <a:ext cx="4872000" cy="26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3"/>
          </p:nvPr>
        </p:nvSpPr>
        <p:spPr>
          <a:xfrm>
            <a:off x="777006" y="2220675"/>
            <a:ext cx="4954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58" name="Google Shape;258;p25"/>
          <p:cNvSpPr/>
          <p:nvPr/>
        </p:nvSpPr>
        <p:spPr>
          <a:xfrm>
            <a:off x="6192975" y="2622950"/>
            <a:ext cx="54933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59" name="Google Shape;259;p25"/>
          <p:cNvSpPr txBox="1">
            <a:spLocks noGrp="1"/>
          </p:cNvSpPr>
          <p:nvPr>
            <p:ph type="body" idx="4"/>
          </p:nvPr>
        </p:nvSpPr>
        <p:spPr>
          <a:xfrm>
            <a:off x="6497775" y="2927750"/>
            <a:ext cx="4872000" cy="26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5"/>
          </p:nvPr>
        </p:nvSpPr>
        <p:spPr>
          <a:xfrm>
            <a:off x="6465306" y="2220675"/>
            <a:ext cx="4954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6">
  <p:cSld name="CUSTOM_8_1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/>
          <p:nvPr/>
        </p:nvSpPr>
        <p:spPr>
          <a:xfrm>
            <a:off x="4270550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64" name="Google Shape;264;p26"/>
          <p:cNvSpPr/>
          <p:nvPr/>
        </p:nvSpPr>
        <p:spPr>
          <a:xfrm>
            <a:off x="8040250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65" name="Google Shape;265;p26"/>
          <p:cNvSpPr/>
          <p:nvPr/>
        </p:nvSpPr>
        <p:spPr>
          <a:xfrm>
            <a:off x="804025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6" name="Google Shape;266;p26"/>
          <p:cNvSpPr/>
          <p:nvPr/>
        </p:nvSpPr>
        <p:spPr>
          <a:xfrm>
            <a:off x="427055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7" name="Google Shape;267;p26"/>
          <p:cNvSpPr txBox="1">
            <a:spLocks noGrp="1"/>
          </p:cNvSpPr>
          <p:nvPr>
            <p:ph type="title"/>
          </p:nvPr>
        </p:nvSpPr>
        <p:spPr>
          <a:xfrm>
            <a:off x="501375" y="651425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subTitle" idx="1"/>
          </p:nvPr>
        </p:nvSpPr>
        <p:spPr>
          <a:xfrm>
            <a:off x="501400" y="13432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69" name="Google Shape;269;p26"/>
          <p:cNvSpPr/>
          <p:nvPr/>
        </p:nvSpPr>
        <p:spPr>
          <a:xfrm>
            <a:off x="500863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70" name="Google Shape;270;p26"/>
          <p:cNvSpPr/>
          <p:nvPr/>
        </p:nvSpPr>
        <p:spPr>
          <a:xfrm>
            <a:off x="50086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1" name="Google Shape;271;p26"/>
          <p:cNvSpPr txBox="1">
            <a:spLocks noGrp="1"/>
          </p:cNvSpPr>
          <p:nvPr>
            <p:ph type="body" idx="2"/>
          </p:nvPr>
        </p:nvSpPr>
        <p:spPr>
          <a:xfrm>
            <a:off x="707113" y="2909149"/>
            <a:ext cx="32340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subTitle" idx="3"/>
          </p:nvPr>
        </p:nvSpPr>
        <p:spPr>
          <a:xfrm>
            <a:off x="504188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73" name="Google Shape;273;p26"/>
          <p:cNvSpPr txBox="1">
            <a:spLocks noGrp="1"/>
          </p:cNvSpPr>
          <p:nvPr>
            <p:ph type="body" idx="4"/>
          </p:nvPr>
        </p:nvSpPr>
        <p:spPr>
          <a:xfrm>
            <a:off x="4476800" y="2909149"/>
            <a:ext cx="32340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74" name="Google Shape;274;p26"/>
          <p:cNvSpPr txBox="1">
            <a:spLocks noGrp="1"/>
          </p:cNvSpPr>
          <p:nvPr>
            <p:ph type="subTitle" idx="5"/>
          </p:nvPr>
        </p:nvSpPr>
        <p:spPr>
          <a:xfrm>
            <a:off x="4273875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body" idx="6"/>
          </p:nvPr>
        </p:nvSpPr>
        <p:spPr>
          <a:xfrm>
            <a:off x="8246500" y="2909149"/>
            <a:ext cx="32340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7"/>
          </p:nvPr>
        </p:nvSpPr>
        <p:spPr>
          <a:xfrm>
            <a:off x="8043575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7">
  <p:cSld name="CUSTOM_8_1_1_1_1_1_1_1_1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/>
          <p:nvPr/>
        </p:nvSpPr>
        <p:spPr>
          <a:xfrm>
            <a:off x="3332561" y="2076950"/>
            <a:ext cx="2700000" cy="546000"/>
          </a:xfrm>
          <a:prstGeom prst="round2SameRect">
            <a:avLst>
              <a:gd name="adj1" fmla="val 19991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6157120" y="2076950"/>
            <a:ext cx="2700000" cy="546000"/>
          </a:xfrm>
          <a:prstGeom prst="round2SameRect">
            <a:avLst>
              <a:gd name="adj1" fmla="val 19991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8981680" y="2076950"/>
            <a:ext cx="2700000" cy="546000"/>
          </a:xfrm>
          <a:prstGeom prst="round2SameRect">
            <a:avLst>
              <a:gd name="adj1" fmla="val 19991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2" name="Google Shape;282;p27"/>
          <p:cNvSpPr txBox="1">
            <a:spLocks noGrp="1"/>
          </p:cNvSpPr>
          <p:nvPr>
            <p:ph type="title"/>
          </p:nvPr>
        </p:nvSpPr>
        <p:spPr>
          <a:xfrm>
            <a:off x="501375" y="651425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subTitle" idx="1"/>
          </p:nvPr>
        </p:nvSpPr>
        <p:spPr>
          <a:xfrm>
            <a:off x="501400" y="13432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84" name="Google Shape;284;p27"/>
          <p:cNvSpPr/>
          <p:nvPr/>
        </p:nvSpPr>
        <p:spPr>
          <a:xfrm>
            <a:off x="508002" y="2622949"/>
            <a:ext cx="27000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85" name="Google Shape;285;p27"/>
          <p:cNvSpPr/>
          <p:nvPr/>
        </p:nvSpPr>
        <p:spPr>
          <a:xfrm>
            <a:off x="508000" y="2076950"/>
            <a:ext cx="2700000" cy="546000"/>
          </a:xfrm>
          <a:prstGeom prst="round2SameRect">
            <a:avLst>
              <a:gd name="adj1" fmla="val 19991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6" name="Google Shape;286;p27"/>
          <p:cNvSpPr txBox="1">
            <a:spLocks noGrp="1"/>
          </p:cNvSpPr>
          <p:nvPr>
            <p:ph type="body" idx="2"/>
          </p:nvPr>
        </p:nvSpPr>
        <p:spPr>
          <a:xfrm>
            <a:off x="660700" y="2909150"/>
            <a:ext cx="23343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subTitle" idx="3"/>
          </p:nvPr>
        </p:nvSpPr>
        <p:spPr>
          <a:xfrm>
            <a:off x="510464" y="2220675"/>
            <a:ext cx="2700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3332561" y="2622949"/>
            <a:ext cx="27000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89" name="Google Shape;289;p27"/>
          <p:cNvSpPr txBox="1">
            <a:spLocks noGrp="1"/>
          </p:cNvSpPr>
          <p:nvPr>
            <p:ph type="body" idx="4"/>
          </p:nvPr>
        </p:nvSpPr>
        <p:spPr>
          <a:xfrm>
            <a:off x="3485275" y="2909150"/>
            <a:ext cx="23343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ubTitle" idx="5"/>
          </p:nvPr>
        </p:nvSpPr>
        <p:spPr>
          <a:xfrm>
            <a:off x="3335023" y="2220675"/>
            <a:ext cx="2700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91" name="Google Shape;291;p27"/>
          <p:cNvSpPr/>
          <p:nvPr/>
        </p:nvSpPr>
        <p:spPr>
          <a:xfrm>
            <a:off x="6157120" y="2622949"/>
            <a:ext cx="27000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92" name="Google Shape;292;p27"/>
          <p:cNvSpPr txBox="1">
            <a:spLocks noGrp="1"/>
          </p:cNvSpPr>
          <p:nvPr>
            <p:ph type="body" idx="6"/>
          </p:nvPr>
        </p:nvSpPr>
        <p:spPr>
          <a:xfrm>
            <a:off x="6309825" y="2909150"/>
            <a:ext cx="23343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subTitle" idx="7"/>
          </p:nvPr>
        </p:nvSpPr>
        <p:spPr>
          <a:xfrm>
            <a:off x="6159582" y="2220675"/>
            <a:ext cx="2700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94" name="Google Shape;294;p27"/>
          <p:cNvSpPr/>
          <p:nvPr/>
        </p:nvSpPr>
        <p:spPr>
          <a:xfrm>
            <a:off x="8981680" y="2622949"/>
            <a:ext cx="27000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95" name="Google Shape;295;p27"/>
          <p:cNvSpPr txBox="1">
            <a:spLocks noGrp="1"/>
          </p:cNvSpPr>
          <p:nvPr>
            <p:ph type="body" idx="8"/>
          </p:nvPr>
        </p:nvSpPr>
        <p:spPr>
          <a:xfrm>
            <a:off x="9134400" y="2909150"/>
            <a:ext cx="23343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subTitle" idx="9"/>
          </p:nvPr>
        </p:nvSpPr>
        <p:spPr>
          <a:xfrm>
            <a:off x="8984142" y="2220675"/>
            <a:ext cx="2700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8">
  <p:cSld name="CUSTOM_8_1_1_1_1_1_1_1_1_1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8"/>
          <p:cNvSpPr/>
          <p:nvPr/>
        </p:nvSpPr>
        <p:spPr>
          <a:xfrm>
            <a:off x="804025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427055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1" name="Google Shape;301;p28"/>
          <p:cNvSpPr/>
          <p:nvPr/>
        </p:nvSpPr>
        <p:spPr>
          <a:xfrm>
            <a:off x="500860" y="2076950"/>
            <a:ext cx="3646500" cy="5460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2" name="Google Shape;302;p28"/>
          <p:cNvSpPr/>
          <p:nvPr/>
        </p:nvSpPr>
        <p:spPr>
          <a:xfrm>
            <a:off x="500863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03" name="Google Shape;303;p28"/>
          <p:cNvSpPr/>
          <p:nvPr/>
        </p:nvSpPr>
        <p:spPr>
          <a:xfrm>
            <a:off x="4270550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04" name="Google Shape;304;p28"/>
          <p:cNvSpPr/>
          <p:nvPr/>
        </p:nvSpPr>
        <p:spPr>
          <a:xfrm>
            <a:off x="8040250" y="2622949"/>
            <a:ext cx="3646500" cy="352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05" name="Google Shape;305;p28"/>
          <p:cNvSpPr txBox="1">
            <a:spLocks noGrp="1"/>
          </p:cNvSpPr>
          <p:nvPr>
            <p:ph type="subTitle" idx="1"/>
          </p:nvPr>
        </p:nvSpPr>
        <p:spPr>
          <a:xfrm>
            <a:off x="504188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6" name="Google Shape;306;p28"/>
          <p:cNvSpPr txBox="1">
            <a:spLocks noGrp="1"/>
          </p:cNvSpPr>
          <p:nvPr>
            <p:ph type="subTitle" idx="2"/>
          </p:nvPr>
        </p:nvSpPr>
        <p:spPr>
          <a:xfrm>
            <a:off x="4273875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7" name="Google Shape;307;p28"/>
          <p:cNvSpPr txBox="1">
            <a:spLocks noGrp="1"/>
          </p:cNvSpPr>
          <p:nvPr>
            <p:ph type="subTitle" idx="3"/>
          </p:nvPr>
        </p:nvSpPr>
        <p:spPr>
          <a:xfrm>
            <a:off x="8043575" y="2220675"/>
            <a:ext cx="364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8" name="Google Shape;308;p28"/>
          <p:cNvSpPr/>
          <p:nvPr/>
        </p:nvSpPr>
        <p:spPr>
          <a:xfrm>
            <a:off x="508000" y="6534967"/>
            <a:ext cx="5991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8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501375" y="651425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4"/>
          </p:nvPr>
        </p:nvSpPr>
        <p:spPr>
          <a:xfrm>
            <a:off x="501400" y="13432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body" idx="5"/>
          </p:nvPr>
        </p:nvSpPr>
        <p:spPr>
          <a:xfrm>
            <a:off x="707125" y="2909149"/>
            <a:ext cx="3234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>
            <a:spLocks noGrp="1"/>
          </p:cNvSpPr>
          <p:nvPr>
            <p:ph type="body" idx="6"/>
          </p:nvPr>
        </p:nvSpPr>
        <p:spPr>
          <a:xfrm>
            <a:off x="4476808" y="2909149"/>
            <a:ext cx="3234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13" name="Google Shape;313;p28"/>
          <p:cNvSpPr txBox="1">
            <a:spLocks noGrp="1"/>
          </p:cNvSpPr>
          <p:nvPr>
            <p:ph type="body" idx="7"/>
          </p:nvPr>
        </p:nvSpPr>
        <p:spPr>
          <a:xfrm>
            <a:off x="8246504" y="2909149"/>
            <a:ext cx="3234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14" name="Google Shape;314;p28"/>
          <p:cNvSpPr>
            <a:spLocks noGrp="1"/>
          </p:cNvSpPr>
          <p:nvPr>
            <p:ph type="pic" idx="8"/>
          </p:nvPr>
        </p:nvSpPr>
        <p:spPr>
          <a:xfrm>
            <a:off x="674825" y="3669228"/>
            <a:ext cx="3305700" cy="2259900"/>
          </a:xfrm>
          <a:prstGeom prst="roundRect">
            <a:avLst>
              <a:gd name="adj" fmla="val 5657"/>
            </a:avLst>
          </a:prstGeom>
          <a:noFill/>
          <a:ln>
            <a:noFill/>
          </a:ln>
        </p:spPr>
      </p:sp>
      <p:sp>
        <p:nvSpPr>
          <p:cNvPr id="315" name="Google Shape;315;p28"/>
          <p:cNvSpPr>
            <a:spLocks noGrp="1"/>
          </p:cNvSpPr>
          <p:nvPr>
            <p:ph type="pic" idx="9"/>
          </p:nvPr>
        </p:nvSpPr>
        <p:spPr>
          <a:xfrm>
            <a:off x="4440947" y="3669228"/>
            <a:ext cx="3305700" cy="2259900"/>
          </a:xfrm>
          <a:prstGeom prst="roundRect">
            <a:avLst>
              <a:gd name="adj" fmla="val 5657"/>
            </a:avLst>
          </a:prstGeom>
          <a:noFill/>
          <a:ln>
            <a:noFill/>
          </a:ln>
        </p:spPr>
      </p:sp>
      <p:sp>
        <p:nvSpPr>
          <p:cNvPr id="316" name="Google Shape;316;p28"/>
          <p:cNvSpPr>
            <a:spLocks noGrp="1"/>
          </p:cNvSpPr>
          <p:nvPr>
            <p:ph type="pic" idx="13"/>
          </p:nvPr>
        </p:nvSpPr>
        <p:spPr>
          <a:xfrm>
            <a:off x="8207072" y="3669228"/>
            <a:ext cx="3305700" cy="2259900"/>
          </a:xfrm>
          <a:prstGeom prst="roundRect">
            <a:avLst>
              <a:gd name="adj" fmla="val 565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09">
  <p:cSld name="CUSTOM_8_1_1_1_1_1_1_1_1_1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/>
          <p:nvPr/>
        </p:nvSpPr>
        <p:spPr>
          <a:xfrm>
            <a:off x="4299775" y="2654075"/>
            <a:ext cx="3592500" cy="2896200"/>
          </a:xfrm>
          <a:prstGeom prst="roundRect">
            <a:avLst>
              <a:gd name="adj" fmla="val 38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20" name="Google Shape;320;p29"/>
          <p:cNvSpPr/>
          <p:nvPr/>
        </p:nvSpPr>
        <p:spPr>
          <a:xfrm>
            <a:off x="8102575" y="2654075"/>
            <a:ext cx="3592500" cy="2896200"/>
          </a:xfrm>
          <a:prstGeom prst="roundRect">
            <a:avLst>
              <a:gd name="adj" fmla="val 38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21" name="Google Shape;321;p29"/>
          <p:cNvSpPr/>
          <p:nvPr/>
        </p:nvSpPr>
        <p:spPr>
          <a:xfrm>
            <a:off x="496975" y="2654075"/>
            <a:ext cx="3592500" cy="2896200"/>
          </a:xfrm>
          <a:prstGeom prst="roundRect">
            <a:avLst>
              <a:gd name="adj" fmla="val 38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501375" y="1117100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23" name="Google Shape;323;p29"/>
          <p:cNvSpPr txBox="1">
            <a:spLocks noGrp="1"/>
          </p:cNvSpPr>
          <p:nvPr>
            <p:ph type="subTitle" idx="1"/>
          </p:nvPr>
        </p:nvSpPr>
        <p:spPr>
          <a:xfrm>
            <a:off x="501400" y="1808900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24" name="Google Shape;324;p29"/>
          <p:cNvSpPr txBox="1">
            <a:spLocks noGrp="1"/>
          </p:cNvSpPr>
          <p:nvPr>
            <p:ph type="subTitle" idx="2"/>
          </p:nvPr>
        </p:nvSpPr>
        <p:spPr>
          <a:xfrm>
            <a:off x="872525" y="3057923"/>
            <a:ext cx="28503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Inter"/>
              <a:buNone/>
              <a:defRPr sz="21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25" name="Google Shape;325;p29"/>
          <p:cNvSpPr txBox="1">
            <a:spLocks noGrp="1"/>
          </p:cNvSpPr>
          <p:nvPr>
            <p:ph type="body" idx="3"/>
          </p:nvPr>
        </p:nvSpPr>
        <p:spPr>
          <a:xfrm>
            <a:off x="814450" y="3559748"/>
            <a:ext cx="29574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115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26" name="Google Shape;326;p29"/>
          <p:cNvSpPr txBox="1">
            <a:spLocks noGrp="1"/>
          </p:cNvSpPr>
          <p:nvPr>
            <p:ph type="subTitle" idx="4"/>
          </p:nvPr>
        </p:nvSpPr>
        <p:spPr>
          <a:xfrm>
            <a:off x="4675325" y="3057923"/>
            <a:ext cx="28503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Inter"/>
              <a:buNone/>
              <a:defRPr sz="21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27" name="Google Shape;327;p29"/>
          <p:cNvSpPr txBox="1">
            <a:spLocks noGrp="1"/>
          </p:cNvSpPr>
          <p:nvPr>
            <p:ph type="body" idx="5"/>
          </p:nvPr>
        </p:nvSpPr>
        <p:spPr>
          <a:xfrm>
            <a:off x="4617250" y="3559748"/>
            <a:ext cx="29574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115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28" name="Google Shape;328;p29"/>
          <p:cNvSpPr txBox="1">
            <a:spLocks noGrp="1"/>
          </p:cNvSpPr>
          <p:nvPr>
            <p:ph type="subTitle" idx="6"/>
          </p:nvPr>
        </p:nvSpPr>
        <p:spPr>
          <a:xfrm>
            <a:off x="8478125" y="3057923"/>
            <a:ext cx="28503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Inter"/>
              <a:buNone/>
              <a:defRPr sz="21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body" idx="7"/>
          </p:nvPr>
        </p:nvSpPr>
        <p:spPr>
          <a:xfrm>
            <a:off x="8420050" y="3559748"/>
            <a:ext cx="29574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115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115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9.2">
  <p:cSld name="CUSTOM_8_1_1_1_1_1_1_1_1_1_1_1_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0"/>
          <p:cNvSpPr/>
          <p:nvPr/>
        </p:nvSpPr>
        <p:spPr>
          <a:xfrm>
            <a:off x="6199575" y="2654075"/>
            <a:ext cx="5493300" cy="2896200"/>
          </a:xfrm>
          <a:prstGeom prst="roundRect">
            <a:avLst>
              <a:gd name="adj" fmla="val 382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33" name="Google Shape;333;p30"/>
          <p:cNvSpPr/>
          <p:nvPr/>
        </p:nvSpPr>
        <p:spPr>
          <a:xfrm>
            <a:off x="496975" y="2654075"/>
            <a:ext cx="5493300" cy="2896200"/>
          </a:xfrm>
          <a:prstGeom prst="roundRect">
            <a:avLst>
              <a:gd name="adj" fmla="val 382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501375" y="1117100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35" name="Google Shape;335;p30"/>
          <p:cNvSpPr txBox="1">
            <a:spLocks noGrp="1"/>
          </p:cNvSpPr>
          <p:nvPr>
            <p:ph type="subTitle" idx="1"/>
          </p:nvPr>
        </p:nvSpPr>
        <p:spPr>
          <a:xfrm>
            <a:off x="501400" y="1808900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subTitle" idx="2"/>
          </p:nvPr>
        </p:nvSpPr>
        <p:spPr>
          <a:xfrm>
            <a:off x="1028700" y="3134125"/>
            <a:ext cx="4605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Inter"/>
              <a:buNone/>
              <a:defRPr sz="21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37" name="Google Shape;337;p30"/>
          <p:cNvSpPr txBox="1">
            <a:spLocks noGrp="1"/>
          </p:cNvSpPr>
          <p:nvPr>
            <p:ph type="body" idx="3"/>
          </p:nvPr>
        </p:nvSpPr>
        <p:spPr>
          <a:xfrm>
            <a:off x="1028700" y="3635950"/>
            <a:ext cx="44364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11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subTitle" idx="4"/>
          </p:nvPr>
        </p:nvSpPr>
        <p:spPr>
          <a:xfrm>
            <a:off x="6728025" y="3134125"/>
            <a:ext cx="4605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Inter"/>
              <a:buNone/>
              <a:defRPr sz="21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39" name="Google Shape;339;p30"/>
          <p:cNvSpPr txBox="1">
            <a:spLocks noGrp="1"/>
          </p:cNvSpPr>
          <p:nvPr>
            <p:ph type="body" idx="5"/>
          </p:nvPr>
        </p:nvSpPr>
        <p:spPr>
          <a:xfrm>
            <a:off x="6728025" y="3635950"/>
            <a:ext cx="44364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●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Char char="○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111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 Medium"/>
              <a:buChar char="■"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Divider/Section Break">
  <p:cSld name="CUSTOM_2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569625" y="2409450"/>
            <a:ext cx="9052800" cy="20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ter SemiBold"/>
              <a:buNone/>
              <a:defRPr sz="6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10">
  <p:cSld name="CUSTOM_8_1_1_1_1_1_1_1_1_1_1_1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1"/>
          <p:cNvSpPr/>
          <p:nvPr/>
        </p:nvSpPr>
        <p:spPr>
          <a:xfrm>
            <a:off x="3338163" y="2654075"/>
            <a:ext cx="2676300" cy="2896200"/>
          </a:xfrm>
          <a:prstGeom prst="roundRect">
            <a:avLst>
              <a:gd name="adj" fmla="val 420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3" name="Google Shape;343;p31"/>
          <p:cNvSpPr/>
          <p:nvPr/>
        </p:nvSpPr>
        <p:spPr>
          <a:xfrm>
            <a:off x="6176600" y="2654075"/>
            <a:ext cx="2676300" cy="2896200"/>
          </a:xfrm>
          <a:prstGeom prst="roundRect">
            <a:avLst>
              <a:gd name="adj" fmla="val 420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4" name="Google Shape;344;p31"/>
          <p:cNvSpPr/>
          <p:nvPr/>
        </p:nvSpPr>
        <p:spPr>
          <a:xfrm>
            <a:off x="9015025" y="2654075"/>
            <a:ext cx="2676300" cy="2896200"/>
          </a:xfrm>
          <a:prstGeom prst="roundRect">
            <a:avLst>
              <a:gd name="adj" fmla="val 420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5" name="Google Shape;345;p31"/>
          <p:cNvSpPr/>
          <p:nvPr/>
        </p:nvSpPr>
        <p:spPr>
          <a:xfrm>
            <a:off x="500650" y="2654075"/>
            <a:ext cx="2676300" cy="2896200"/>
          </a:xfrm>
          <a:prstGeom prst="roundRect">
            <a:avLst>
              <a:gd name="adj" fmla="val 420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6" name="Google Shape;346;p31"/>
          <p:cNvSpPr txBox="1">
            <a:spLocks noGrp="1"/>
          </p:cNvSpPr>
          <p:nvPr>
            <p:ph type="subTitle" idx="1"/>
          </p:nvPr>
        </p:nvSpPr>
        <p:spPr>
          <a:xfrm>
            <a:off x="780423" y="3057923"/>
            <a:ext cx="21234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  <a:defRPr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2"/>
          </p:nvPr>
        </p:nvSpPr>
        <p:spPr>
          <a:xfrm>
            <a:off x="843550" y="3448272"/>
            <a:ext cx="1990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048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48" name="Google Shape;348;p31"/>
          <p:cNvSpPr txBox="1">
            <a:spLocks noGrp="1"/>
          </p:cNvSpPr>
          <p:nvPr>
            <p:ph type="subTitle" idx="3"/>
          </p:nvPr>
        </p:nvSpPr>
        <p:spPr>
          <a:xfrm>
            <a:off x="3616073" y="3057923"/>
            <a:ext cx="21234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  <a:defRPr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49" name="Google Shape;349;p31"/>
          <p:cNvSpPr txBox="1">
            <a:spLocks noGrp="1"/>
          </p:cNvSpPr>
          <p:nvPr>
            <p:ph type="subTitle" idx="4"/>
          </p:nvPr>
        </p:nvSpPr>
        <p:spPr>
          <a:xfrm>
            <a:off x="6455435" y="3057923"/>
            <a:ext cx="21234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  <a:defRPr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50" name="Google Shape;350;p31"/>
          <p:cNvSpPr txBox="1">
            <a:spLocks noGrp="1"/>
          </p:cNvSpPr>
          <p:nvPr>
            <p:ph type="subTitle" idx="5"/>
          </p:nvPr>
        </p:nvSpPr>
        <p:spPr>
          <a:xfrm>
            <a:off x="9294810" y="3057923"/>
            <a:ext cx="21234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  <a:defRPr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51" name="Google Shape;351;p31"/>
          <p:cNvSpPr txBox="1">
            <a:spLocks noGrp="1"/>
          </p:cNvSpPr>
          <p:nvPr>
            <p:ph type="title"/>
          </p:nvPr>
        </p:nvSpPr>
        <p:spPr>
          <a:xfrm>
            <a:off x="501375" y="1117100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52" name="Google Shape;352;p31"/>
          <p:cNvSpPr txBox="1">
            <a:spLocks noGrp="1"/>
          </p:cNvSpPr>
          <p:nvPr>
            <p:ph type="subTitle" idx="6"/>
          </p:nvPr>
        </p:nvSpPr>
        <p:spPr>
          <a:xfrm>
            <a:off x="501400" y="1808900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53" name="Google Shape;353;p31"/>
          <p:cNvSpPr txBox="1">
            <a:spLocks noGrp="1"/>
          </p:cNvSpPr>
          <p:nvPr>
            <p:ph type="body" idx="7"/>
          </p:nvPr>
        </p:nvSpPr>
        <p:spPr>
          <a:xfrm>
            <a:off x="3681062" y="3448272"/>
            <a:ext cx="1990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048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body" idx="8"/>
          </p:nvPr>
        </p:nvSpPr>
        <p:spPr>
          <a:xfrm>
            <a:off x="6518587" y="3448272"/>
            <a:ext cx="1990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048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9"/>
          </p:nvPr>
        </p:nvSpPr>
        <p:spPr>
          <a:xfrm>
            <a:off x="9356112" y="3448272"/>
            <a:ext cx="1990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●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048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Medium"/>
              <a:buChar char="○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048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Inter Medium"/>
              <a:buChar char="■"/>
              <a:defRPr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11">
  <p:cSld name="CUSTOM_8_1_1_1_1_1_1_1_1_1_1_1_1_1_2_1_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>
            <a:spLocks noGrp="1"/>
          </p:cNvSpPr>
          <p:nvPr>
            <p:ph type="pic" idx="2"/>
          </p:nvPr>
        </p:nvSpPr>
        <p:spPr>
          <a:xfrm>
            <a:off x="508075" y="2166525"/>
            <a:ext cx="3608100" cy="4079700"/>
          </a:xfrm>
          <a:prstGeom prst="roundRect">
            <a:avLst>
              <a:gd name="adj" fmla="val 2589"/>
            </a:avLst>
          </a:prstGeom>
          <a:noFill/>
          <a:ln>
            <a:noFill/>
          </a:ln>
        </p:spPr>
      </p:sp>
      <p:sp>
        <p:nvSpPr>
          <p:cNvPr id="359" name="Google Shape;359;p32"/>
          <p:cNvSpPr>
            <a:spLocks noGrp="1"/>
          </p:cNvSpPr>
          <p:nvPr>
            <p:ph type="pic" idx="3"/>
          </p:nvPr>
        </p:nvSpPr>
        <p:spPr>
          <a:xfrm>
            <a:off x="4291988" y="2166525"/>
            <a:ext cx="3608100" cy="4079700"/>
          </a:xfrm>
          <a:prstGeom prst="roundRect">
            <a:avLst>
              <a:gd name="adj" fmla="val 2589"/>
            </a:avLst>
          </a:prstGeom>
          <a:noFill/>
          <a:ln>
            <a:noFill/>
          </a:ln>
        </p:spPr>
      </p:sp>
      <p:sp>
        <p:nvSpPr>
          <p:cNvPr id="360" name="Google Shape;360;p32"/>
          <p:cNvSpPr>
            <a:spLocks noGrp="1"/>
          </p:cNvSpPr>
          <p:nvPr>
            <p:ph type="pic" idx="4"/>
          </p:nvPr>
        </p:nvSpPr>
        <p:spPr>
          <a:xfrm>
            <a:off x="8075938" y="2166525"/>
            <a:ext cx="3608100" cy="4079700"/>
          </a:xfrm>
          <a:prstGeom prst="roundRect">
            <a:avLst>
              <a:gd name="adj" fmla="val 2589"/>
            </a:avLst>
          </a:prstGeom>
          <a:noFill/>
          <a:ln>
            <a:noFill/>
          </a:ln>
        </p:spPr>
      </p:sp>
      <p:sp>
        <p:nvSpPr>
          <p:cNvPr id="361" name="Google Shape;361;p32"/>
          <p:cNvSpPr txBox="1">
            <a:spLocks noGrp="1"/>
          </p:cNvSpPr>
          <p:nvPr>
            <p:ph type="title"/>
          </p:nvPr>
        </p:nvSpPr>
        <p:spPr>
          <a:xfrm>
            <a:off x="501375" y="698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62" name="Google Shape;362;p32"/>
          <p:cNvSpPr txBox="1">
            <a:spLocks noGrp="1"/>
          </p:cNvSpPr>
          <p:nvPr>
            <p:ph type="subTitle" idx="1"/>
          </p:nvPr>
        </p:nvSpPr>
        <p:spPr>
          <a:xfrm>
            <a:off x="501400" y="1390286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63" name="Google Shape;363;p32"/>
          <p:cNvSpPr txBox="1">
            <a:spLocks noGrp="1"/>
          </p:cNvSpPr>
          <p:nvPr>
            <p:ph type="subTitle" idx="5"/>
          </p:nvPr>
        </p:nvSpPr>
        <p:spPr>
          <a:xfrm>
            <a:off x="487950" y="5166975"/>
            <a:ext cx="3648300" cy="10962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64" name="Google Shape;364;p32"/>
          <p:cNvSpPr txBox="1">
            <a:spLocks noGrp="1"/>
          </p:cNvSpPr>
          <p:nvPr>
            <p:ph type="subTitle" idx="6"/>
          </p:nvPr>
        </p:nvSpPr>
        <p:spPr>
          <a:xfrm>
            <a:off x="4271888" y="5166975"/>
            <a:ext cx="3648300" cy="10962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65" name="Google Shape;365;p32"/>
          <p:cNvSpPr txBox="1">
            <a:spLocks noGrp="1"/>
          </p:cNvSpPr>
          <p:nvPr>
            <p:ph type="subTitle" idx="7"/>
          </p:nvPr>
        </p:nvSpPr>
        <p:spPr>
          <a:xfrm>
            <a:off x="8055838" y="5166975"/>
            <a:ext cx="3648300" cy="10962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11.1">
  <p:cSld name="CUSTOM_8_1_1_1_1_1_1_1_1_1_1_1_1_1_2_1_1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>
            <a:spLocks noGrp="1"/>
          </p:cNvSpPr>
          <p:nvPr>
            <p:ph type="pic" idx="2"/>
          </p:nvPr>
        </p:nvSpPr>
        <p:spPr>
          <a:xfrm>
            <a:off x="508075" y="2166525"/>
            <a:ext cx="5493300" cy="4079700"/>
          </a:xfrm>
          <a:prstGeom prst="roundRect">
            <a:avLst>
              <a:gd name="adj" fmla="val 2589"/>
            </a:avLst>
          </a:prstGeom>
          <a:noFill/>
          <a:ln>
            <a:noFill/>
          </a:ln>
        </p:spPr>
      </p:sp>
      <p:sp>
        <p:nvSpPr>
          <p:cNvPr id="369" name="Google Shape;369;p33"/>
          <p:cNvSpPr txBox="1">
            <a:spLocks noGrp="1"/>
          </p:cNvSpPr>
          <p:nvPr>
            <p:ph type="title"/>
          </p:nvPr>
        </p:nvSpPr>
        <p:spPr>
          <a:xfrm>
            <a:off x="501375" y="698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70" name="Google Shape;370;p33"/>
          <p:cNvSpPr txBox="1">
            <a:spLocks noGrp="1"/>
          </p:cNvSpPr>
          <p:nvPr>
            <p:ph type="subTitle" idx="1"/>
          </p:nvPr>
        </p:nvSpPr>
        <p:spPr>
          <a:xfrm>
            <a:off x="501400" y="1390286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71" name="Google Shape;371;p33"/>
          <p:cNvSpPr txBox="1">
            <a:spLocks noGrp="1"/>
          </p:cNvSpPr>
          <p:nvPr>
            <p:ph type="subTitle" idx="3"/>
          </p:nvPr>
        </p:nvSpPr>
        <p:spPr>
          <a:xfrm>
            <a:off x="487950" y="5166975"/>
            <a:ext cx="5513400" cy="10962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72" name="Google Shape;372;p33"/>
          <p:cNvSpPr>
            <a:spLocks noGrp="1"/>
          </p:cNvSpPr>
          <p:nvPr>
            <p:ph type="pic" idx="4"/>
          </p:nvPr>
        </p:nvSpPr>
        <p:spPr>
          <a:xfrm>
            <a:off x="6196300" y="2166525"/>
            <a:ext cx="5493300" cy="4079700"/>
          </a:xfrm>
          <a:prstGeom prst="roundRect">
            <a:avLst>
              <a:gd name="adj" fmla="val 2589"/>
            </a:avLst>
          </a:prstGeom>
          <a:noFill/>
          <a:ln>
            <a:noFill/>
          </a:ln>
        </p:spPr>
      </p:sp>
      <p:sp>
        <p:nvSpPr>
          <p:cNvPr id="373" name="Google Shape;373;p33"/>
          <p:cNvSpPr txBox="1">
            <a:spLocks noGrp="1"/>
          </p:cNvSpPr>
          <p:nvPr>
            <p:ph type="subTitle" idx="5"/>
          </p:nvPr>
        </p:nvSpPr>
        <p:spPr>
          <a:xfrm>
            <a:off x="6176175" y="5166975"/>
            <a:ext cx="5513400" cy="10962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12">
  <p:cSld name="CUSTOM_8_1_1_1_1_1_1_1_1_1_1_1_1_1_2_1_1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4"/>
          <p:cNvSpPr>
            <a:spLocks noGrp="1"/>
          </p:cNvSpPr>
          <p:nvPr>
            <p:ph type="pic" idx="2"/>
          </p:nvPr>
        </p:nvSpPr>
        <p:spPr>
          <a:xfrm>
            <a:off x="3359525" y="2086950"/>
            <a:ext cx="2644500" cy="4244700"/>
          </a:xfrm>
          <a:prstGeom prst="roundRect">
            <a:avLst>
              <a:gd name="adj" fmla="val 4499"/>
            </a:avLst>
          </a:prstGeom>
          <a:noFill/>
          <a:ln>
            <a:noFill/>
          </a:ln>
        </p:spPr>
      </p:sp>
      <p:sp>
        <p:nvSpPr>
          <p:cNvPr id="377" name="Google Shape;377;p34"/>
          <p:cNvSpPr>
            <a:spLocks noGrp="1"/>
          </p:cNvSpPr>
          <p:nvPr>
            <p:ph type="pic" idx="3"/>
          </p:nvPr>
        </p:nvSpPr>
        <p:spPr>
          <a:xfrm>
            <a:off x="6197763" y="2086950"/>
            <a:ext cx="2644500" cy="4244700"/>
          </a:xfrm>
          <a:prstGeom prst="roundRect">
            <a:avLst>
              <a:gd name="adj" fmla="val 4499"/>
            </a:avLst>
          </a:prstGeom>
          <a:noFill/>
          <a:ln>
            <a:noFill/>
          </a:ln>
        </p:spPr>
      </p:sp>
      <p:sp>
        <p:nvSpPr>
          <p:cNvPr id="378" name="Google Shape;378;p34"/>
          <p:cNvSpPr>
            <a:spLocks noGrp="1"/>
          </p:cNvSpPr>
          <p:nvPr>
            <p:ph type="pic" idx="4"/>
          </p:nvPr>
        </p:nvSpPr>
        <p:spPr>
          <a:xfrm>
            <a:off x="9036013" y="2086950"/>
            <a:ext cx="2644500" cy="4244700"/>
          </a:xfrm>
          <a:prstGeom prst="roundRect">
            <a:avLst>
              <a:gd name="adj" fmla="val 4499"/>
            </a:avLst>
          </a:prstGeom>
          <a:noFill/>
          <a:ln>
            <a:noFill/>
          </a:ln>
        </p:spPr>
      </p:sp>
      <p:sp>
        <p:nvSpPr>
          <p:cNvPr id="379" name="Google Shape;379;p34"/>
          <p:cNvSpPr>
            <a:spLocks noGrp="1"/>
          </p:cNvSpPr>
          <p:nvPr>
            <p:ph type="pic" idx="5"/>
          </p:nvPr>
        </p:nvSpPr>
        <p:spPr>
          <a:xfrm>
            <a:off x="522600" y="2086950"/>
            <a:ext cx="2644500" cy="4244700"/>
          </a:xfrm>
          <a:prstGeom prst="roundRect">
            <a:avLst>
              <a:gd name="adj" fmla="val 4499"/>
            </a:avLst>
          </a:prstGeom>
          <a:noFill/>
          <a:ln>
            <a:noFill/>
          </a:ln>
        </p:spPr>
      </p:sp>
      <p:sp>
        <p:nvSpPr>
          <p:cNvPr id="380" name="Google Shape;380;p34"/>
          <p:cNvSpPr txBox="1">
            <a:spLocks noGrp="1"/>
          </p:cNvSpPr>
          <p:nvPr>
            <p:ph type="subTitle" idx="1"/>
          </p:nvPr>
        </p:nvSpPr>
        <p:spPr>
          <a:xfrm>
            <a:off x="522600" y="5270325"/>
            <a:ext cx="2644500" cy="10794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81" name="Google Shape;381;p34"/>
          <p:cNvSpPr txBox="1">
            <a:spLocks noGrp="1"/>
          </p:cNvSpPr>
          <p:nvPr>
            <p:ph type="title"/>
          </p:nvPr>
        </p:nvSpPr>
        <p:spPr>
          <a:xfrm>
            <a:off x="501375" y="698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subTitle" idx="6"/>
          </p:nvPr>
        </p:nvSpPr>
        <p:spPr>
          <a:xfrm>
            <a:off x="501400" y="1390286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subTitle" idx="7"/>
          </p:nvPr>
        </p:nvSpPr>
        <p:spPr>
          <a:xfrm>
            <a:off x="3356888" y="5270325"/>
            <a:ext cx="2644500" cy="10794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subTitle" idx="8"/>
          </p:nvPr>
        </p:nvSpPr>
        <p:spPr>
          <a:xfrm>
            <a:off x="6196438" y="5270325"/>
            <a:ext cx="2644500" cy="10794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ubTitle" idx="9"/>
          </p:nvPr>
        </p:nvSpPr>
        <p:spPr>
          <a:xfrm>
            <a:off x="9035988" y="5270325"/>
            <a:ext cx="2644500" cy="10794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ext/Image layout 13">
  <p:cSld name="CUSTOM_8_1_1_1_1_1_1_1_1_1_1_1_1_1_2_1_1_1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5"/>
          <p:cNvSpPr>
            <a:spLocks noGrp="1"/>
          </p:cNvSpPr>
          <p:nvPr>
            <p:ph type="pic" idx="2"/>
          </p:nvPr>
        </p:nvSpPr>
        <p:spPr>
          <a:xfrm>
            <a:off x="2777738" y="2306275"/>
            <a:ext cx="2112600" cy="3299100"/>
          </a:xfrm>
          <a:prstGeom prst="roundRect">
            <a:avLst>
              <a:gd name="adj" fmla="val 5320"/>
            </a:avLst>
          </a:prstGeom>
          <a:noFill/>
          <a:ln>
            <a:noFill/>
          </a:ln>
        </p:spPr>
      </p:sp>
      <p:sp>
        <p:nvSpPr>
          <p:cNvPr id="389" name="Google Shape;389;p35"/>
          <p:cNvSpPr>
            <a:spLocks noGrp="1"/>
          </p:cNvSpPr>
          <p:nvPr>
            <p:ph type="pic" idx="3"/>
          </p:nvPr>
        </p:nvSpPr>
        <p:spPr>
          <a:xfrm>
            <a:off x="5033800" y="2306275"/>
            <a:ext cx="2112600" cy="3299100"/>
          </a:xfrm>
          <a:prstGeom prst="roundRect">
            <a:avLst>
              <a:gd name="adj" fmla="val 5320"/>
            </a:avLst>
          </a:prstGeom>
          <a:noFill/>
          <a:ln>
            <a:noFill/>
          </a:ln>
        </p:spPr>
      </p:sp>
      <p:sp>
        <p:nvSpPr>
          <p:cNvPr id="390" name="Google Shape;390;p35"/>
          <p:cNvSpPr>
            <a:spLocks noGrp="1"/>
          </p:cNvSpPr>
          <p:nvPr>
            <p:ph type="pic" idx="4"/>
          </p:nvPr>
        </p:nvSpPr>
        <p:spPr>
          <a:xfrm>
            <a:off x="7291625" y="2306275"/>
            <a:ext cx="2112600" cy="3299100"/>
          </a:xfrm>
          <a:prstGeom prst="roundRect">
            <a:avLst>
              <a:gd name="adj" fmla="val 5320"/>
            </a:avLst>
          </a:prstGeom>
          <a:noFill/>
          <a:ln>
            <a:noFill/>
          </a:ln>
        </p:spPr>
      </p:sp>
      <p:sp>
        <p:nvSpPr>
          <p:cNvPr id="391" name="Google Shape;391;p35"/>
          <p:cNvSpPr>
            <a:spLocks noGrp="1"/>
          </p:cNvSpPr>
          <p:nvPr>
            <p:ph type="pic" idx="5"/>
          </p:nvPr>
        </p:nvSpPr>
        <p:spPr>
          <a:xfrm>
            <a:off x="9549450" y="2306275"/>
            <a:ext cx="2112600" cy="3299100"/>
          </a:xfrm>
          <a:prstGeom prst="roundRect">
            <a:avLst>
              <a:gd name="adj" fmla="val 5320"/>
            </a:avLst>
          </a:prstGeom>
          <a:noFill/>
          <a:ln>
            <a:noFill/>
          </a:ln>
        </p:spPr>
      </p:sp>
      <p:sp>
        <p:nvSpPr>
          <p:cNvPr id="392" name="Google Shape;392;p35"/>
          <p:cNvSpPr txBox="1">
            <a:spLocks noGrp="1"/>
          </p:cNvSpPr>
          <p:nvPr>
            <p:ph type="title"/>
          </p:nvPr>
        </p:nvSpPr>
        <p:spPr>
          <a:xfrm>
            <a:off x="501375" y="698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93" name="Google Shape;393;p35"/>
          <p:cNvSpPr txBox="1">
            <a:spLocks noGrp="1"/>
          </p:cNvSpPr>
          <p:nvPr>
            <p:ph type="subTitle" idx="1"/>
          </p:nvPr>
        </p:nvSpPr>
        <p:spPr>
          <a:xfrm>
            <a:off x="501400" y="1390286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4" name="Google Shape;394;p35"/>
          <p:cNvSpPr>
            <a:spLocks noGrp="1"/>
          </p:cNvSpPr>
          <p:nvPr>
            <p:ph type="pic" idx="6"/>
          </p:nvPr>
        </p:nvSpPr>
        <p:spPr>
          <a:xfrm>
            <a:off x="522600" y="2306275"/>
            <a:ext cx="2112600" cy="3299100"/>
          </a:xfrm>
          <a:prstGeom prst="roundRect">
            <a:avLst>
              <a:gd name="adj" fmla="val 5320"/>
            </a:avLst>
          </a:prstGeom>
          <a:noFill/>
          <a:ln>
            <a:noFill/>
          </a:ln>
        </p:spPr>
      </p:sp>
      <p:sp>
        <p:nvSpPr>
          <p:cNvPr id="395" name="Google Shape;395;p35"/>
          <p:cNvSpPr txBox="1">
            <a:spLocks noGrp="1"/>
          </p:cNvSpPr>
          <p:nvPr>
            <p:ph type="subTitle" idx="7"/>
          </p:nvPr>
        </p:nvSpPr>
        <p:spPr>
          <a:xfrm>
            <a:off x="522600" y="4780633"/>
            <a:ext cx="2112600" cy="8388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subTitle" idx="8"/>
          </p:nvPr>
        </p:nvSpPr>
        <p:spPr>
          <a:xfrm>
            <a:off x="2775988" y="4780633"/>
            <a:ext cx="2112600" cy="8388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subTitle" idx="9"/>
          </p:nvPr>
        </p:nvSpPr>
        <p:spPr>
          <a:xfrm>
            <a:off x="5032875" y="4780633"/>
            <a:ext cx="2112600" cy="8388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13"/>
          </p:nvPr>
        </p:nvSpPr>
        <p:spPr>
          <a:xfrm>
            <a:off x="7291613" y="4780633"/>
            <a:ext cx="2112600" cy="8388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subTitle" idx="14"/>
          </p:nvPr>
        </p:nvSpPr>
        <p:spPr>
          <a:xfrm>
            <a:off x="9550363" y="4780633"/>
            <a:ext cx="2112600" cy="838800"/>
          </a:xfrm>
          <a:prstGeom prst="rect">
            <a:avLst/>
          </a:prstGeom>
          <a:solidFill>
            <a:srgbClr val="131416">
              <a:alpha val="80000"/>
            </a:srgbClr>
          </a:solidFill>
          <a:ln>
            <a:noFill/>
          </a:ln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 SemiBold"/>
              <a:buNone/>
              <a:defRPr sz="19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Data Layout 01">
  <p:cSld name="CUSTOM_8_1_1_1_1_1_1_1_1_1_1_1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9852" y="2707473"/>
            <a:ext cx="3600424" cy="29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97" y="2707475"/>
            <a:ext cx="3600432" cy="293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8928" y="2707475"/>
            <a:ext cx="3600432" cy="2933318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6"/>
          <p:cNvSpPr/>
          <p:nvPr/>
        </p:nvSpPr>
        <p:spPr>
          <a:xfrm>
            <a:off x="901795" y="3183725"/>
            <a:ext cx="2584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6"/>
          <p:cNvSpPr/>
          <p:nvPr/>
        </p:nvSpPr>
        <p:spPr>
          <a:xfrm>
            <a:off x="901795" y="4212425"/>
            <a:ext cx="25845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6"/>
          <p:cNvSpPr txBox="1">
            <a:spLocks noGrp="1"/>
          </p:cNvSpPr>
          <p:nvPr>
            <p:ph type="title"/>
          </p:nvPr>
        </p:nvSpPr>
        <p:spPr>
          <a:xfrm>
            <a:off x="501375" y="936625"/>
            <a:ext cx="111882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08" name="Google Shape;408;p36"/>
          <p:cNvSpPr txBox="1">
            <a:spLocks noGrp="1"/>
          </p:cNvSpPr>
          <p:nvPr>
            <p:ph type="subTitle" idx="1"/>
          </p:nvPr>
        </p:nvSpPr>
        <p:spPr>
          <a:xfrm>
            <a:off x="501400" y="18189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09" name="Google Shape;409;p36"/>
          <p:cNvSpPr txBox="1">
            <a:spLocks noGrp="1"/>
          </p:cNvSpPr>
          <p:nvPr>
            <p:ph type="subTitle" idx="2"/>
          </p:nvPr>
        </p:nvSpPr>
        <p:spPr>
          <a:xfrm>
            <a:off x="921519" y="3075315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Inter"/>
              <a:buNone/>
              <a:defRPr sz="8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10" name="Google Shape;410;p36"/>
          <p:cNvSpPr txBox="1">
            <a:spLocks noGrp="1"/>
          </p:cNvSpPr>
          <p:nvPr>
            <p:ph type="body" idx="3"/>
          </p:nvPr>
        </p:nvSpPr>
        <p:spPr>
          <a:xfrm>
            <a:off x="921519" y="4226523"/>
            <a:ext cx="2808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238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11" name="Google Shape;411;p36"/>
          <p:cNvSpPr txBox="1">
            <a:spLocks noGrp="1"/>
          </p:cNvSpPr>
          <p:nvPr>
            <p:ph type="body" idx="4"/>
          </p:nvPr>
        </p:nvSpPr>
        <p:spPr>
          <a:xfrm>
            <a:off x="921525" y="5164924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12" name="Google Shape;412;p36"/>
          <p:cNvSpPr/>
          <p:nvPr/>
        </p:nvSpPr>
        <p:spPr>
          <a:xfrm>
            <a:off x="4694745" y="3183725"/>
            <a:ext cx="2584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6"/>
          <p:cNvSpPr/>
          <p:nvPr/>
        </p:nvSpPr>
        <p:spPr>
          <a:xfrm>
            <a:off x="4694745" y="4212425"/>
            <a:ext cx="25845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6"/>
          <p:cNvSpPr txBox="1">
            <a:spLocks noGrp="1"/>
          </p:cNvSpPr>
          <p:nvPr>
            <p:ph type="subTitle" idx="5"/>
          </p:nvPr>
        </p:nvSpPr>
        <p:spPr>
          <a:xfrm>
            <a:off x="4714469" y="3075315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Inter"/>
              <a:buNone/>
              <a:defRPr sz="8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15" name="Google Shape;415;p36"/>
          <p:cNvSpPr txBox="1">
            <a:spLocks noGrp="1"/>
          </p:cNvSpPr>
          <p:nvPr>
            <p:ph type="body" idx="6"/>
          </p:nvPr>
        </p:nvSpPr>
        <p:spPr>
          <a:xfrm>
            <a:off x="4714469" y="4226523"/>
            <a:ext cx="2808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238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16" name="Google Shape;416;p36"/>
          <p:cNvSpPr txBox="1">
            <a:spLocks noGrp="1"/>
          </p:cNvSpPr>
          <p:nvPr>
            <p:ph type="body" idx="7"/>
          </p:nvPr>
        </p:nvSpPr>
        <p:spPr>
          <a:xfrm>
            <a:off x="4714475" y="5164924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17" name="Google Shape;417;p36"/>
          <p:cNvSpPr/>
          <p:nvPr/>
        </p:nvSpPr>
        <p:spPr>
          <a:xfrm>
            <a:off x="8487695" y="3183725"/>
            <a:ext cx="2584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8487695" y="4212425"/>
            <a:ext cx="25845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6"/>
          <p:cNvSpPr txBox="1">
            <a:spLocks noGrp="1"/>
          </p:cNvSpPr>
          <p:nvPr>
            <p:ph type="subTitle" idx="8"/>
          </p:nvPr>
        </p:nvSpPr>
        <p:spPr>
          <a:xfrm>
            <a:off x="8507419" y="3075315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Inter"/>
              <a:buNone/>
              <a:defRPr sz="8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20" name="Google Shape;420;p36"/>
          <p:cNvSpPr txBox="1">
            <a:spLocks noGrp="1"/>
          </p:cNvSpPr>
          <p:nvPr>
            <p:ph type="body" idx="9"/>
          </p:nvPr>
        </p:nvSpPr>
        <p:spPr>
          <a:xfrm>
            <a:off x="8507419" y="4226523"/>
            <a:ext cx="2808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238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21" name="Google Shape;421;p36"/>
          <p:cNvSpPr txBox="1">
            <a:spLocks noGrp="1"/>
          </p:cNvSpPr>
          <p:nvPr>
            <p:ph type="body" idx="13"/>
          </p:nvPr>
        </p:nvSpPr>
        <p:spPr>
          <a:xfrm>
            <a:off x="8507425" y="5164924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Data Layout 02">
  <p:cSld name="CUSTOM_8_1_1_1_1_1_1_1_1_1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07973" y="2707466"/>
            <a:ext cx="5479200" cy="3188400"/>
          </a:xfrm>
          <a:prstGeom prst="roundRect">
            <a:avLst>
              <a:gd name="adj" fmla="val 3981"/>
            </a:avLst>
          </a:prstGeom>
          <a:noFill/>
          <a:ln>
            <a:noFill/>
          </a:ln>
        </p:spPr>
      </p:pic>
      <p:sp>
        <p:nvSpPr>
          <p:cNvPr id="425" name="Google Shape;425;p37"/>
          <p:cNvSpPr txBox="1">
            <a:spLocks noGrp="1"/>
          </p:cNvSpPr>
          <p:nvPr>
            <p:ph type="subTitle" idx="1"/>
          </p:nvPr>
        </p:nvSpPr>
        <p:spPr>
          <a:xfrm>
            <a:off x="1051838" y="3259475"/>
            <a:ext cx="42795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Inter SemiBold"/>
              <a:buNone/>
              <a:defRPr sz="9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26" name="Google Shape;426;p37"/>
          <p:cNvSpPr txBox="1">
            <a:spLocks noGrp="1"/>
          </p:cNvSpPr>
          <p:nvPr>
            <p:ph type="body" idx="2"/>
          </p:nvPr>
        </p:nvSpPr>
        <p:spPr>
          <a:xfrm>
            <a:off x="1051838" y="4488149"/>
            <a:ext cx="44250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65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427" name="Google Shape;427;p3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1098" y="2707466"/>
            <a:ext cx="5479200" cy="3188400"/>
          </a:xfrm>
          <a:prstGeom prst="roundRect">
            <a:avLst>
              <a:gd name="adj" fmla="val 3981"/>
            </a:avLst>
          </a:prstGeom>
          <a:noFill/>
          <a:ln>
            <a:noFill/>
          </a:ln>
        </p:spPr>
      </p:pic>
      <p:sp>
        <p:nvSpPr>
          <p:cNvPr id="428" name="Google Shape;428;p37"/>
          <p:cNvSpPr txBox="1">
            <a:spLocks noGrp="1"/>
          </p:cNvSpPr>
          <p:nvPr>
            <p:ph type="title"/>
          </p:nvPr>
        </p:nvSpPr>
        <p:spPr>
          <a:xfrm>
            <a:off x="501375" y="936625"/>
            <a:ext cx="111882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29" name="Google Shape;429;p37"/>
          <p:cNvSpPr txBox="1">
            <a:spLocks noGrp="1"/>
          </p:cNvSpPr>
          <p:nvPr>
            <p:ph type="subTitle" idx="3"/>
          </p:nvPr>
        </p:nvSpPr>
        <p:spPr>
          <a:xfrm>
            <a:off x="501400" y="18189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30" name="Google Shape;430;p37"/>
          <p:cNvSpPr txBox="1">
            <a:spLocks noGrp="1"/>
          </p:cNvSpPr>
          <p:nvPr>
            <p:ph type="body" idx="4"/>
          </p:nvPr>
        </p:nvSpPr>
        <p:spPr>
          <a:xfrm>
            <a:off x="1051838" y="5359211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31" name="Google Shape;431;p37"/>
          <p:cNvSpPr txBox="1">
            <a:spLocks noGrp="1"/>
          </p:cNvSpPr>
          <p:nvPr>
            <p:ph type="body" idx="5"/>
          </p:nvPr>
        </p:nvSpPr>
        <p:spPr>
          <a:xfrm>
            <a:off x="6754963" y="4488149"/>
            <a:ext cx="44250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●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65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nter"/>
              <a:buChar char="○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65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700"/>
              <a:buFont typeface="Inter"/>
              <a:buChar char="■"/>
              <a:defRPr sz="1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32" name="Google Shape;432;p37"/>
          <p:cNvSpPr txBox="1">
            <a:spLocks noGrp="1"/>
          </p:cNvSpPr>
          <p:nvPr>
            <p:ph type="subTitle" idx="6"/>
          </p:nvPr>
        </p:nvSpPr>
        <p:spPr>
          <a:xfrm>
            <a:off x="6754963" y="3259475"/>
            <a:ext cx="42795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Inter SemiBold"/>
              <a:buNone/>
              <a:defRPr sz="9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33" name="Google Shape;433;p37"/>
          <p:cNvSpPr txBox="1">
            <a:spLocks noGrp="1"/>
          </p:cNvSpPr>
          <p:nvPr>
            <p:ph type="body" idx="7"/>
          </p:nvPr>
        </p:nvSpPr>
        <p:spPr>
          <a:xfrm>
            <a:off x="6754963" y="5359211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Data Layout 03">
  <p:cSld name="CUSTOM_8_1_1_1_1_1_1_1_1_1_1_1_1_1_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8"/>
          <p:cNvSpPr/>
          <p:nvPr/>
        </p:nvSpPr>
        <p:spPr>
          <a:xfrm>
            <a:off x="511200" y="2594425"/>
            <a:ext cx="3546300" cy="7668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37" name="Google Shape;437;p38"/>
          <p:cNvSpPr/>
          <p:nvPr/>
        </p:nvSpPr>
        <p:spPr>
          <a:xfrm>
            <a:off x="4321175" y="2594425"/>
            <a:ext cx="3546300" cy="7668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38" name="Google Shape;438;p38"/>
          <p:cNvSpPr/>
          <p:nvPr/>
        </p:nvSpPr>
        <p:spPr>
          <a:xfrm>
            <a:off x="8131250" y="2594425"/>
            <a:ext cx="3546300" cy="766800"/>
          </a:xfrm>
          <a:prstGeom prst="round2SameRect">
            <a:avLst>
              <a:gd name="adj1" fmla="val 20176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25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39" name="Google Shape;439;p38"/>
          <p:cNvSpPr txBox="1">
            <a:spLocks noGrp="1"/>
          </p:cNvSpPr>
          <p:nvPr>
            <p:ph type="title"/>
          </p:nvPr>
        </p:nvSpPr>
        <p:spPr>
          <a:xfrm>
            <a:off x="501375" y="936625"/>
            <a:ext cx="111882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40" name="Google Shape;440;p38"/>
          <p:cNvSpPr txBox="1">
            <a:spLocks noGrp="1"/>
          </p:cNvSpPr>
          <p:nvPr>
            <p:ph type="subTitle" idx="1"/>
          </p:nvPr>
        </p:nvSpPr>
        <p:spPr>
          <a:xfrm>
            <a:off x="501400" y="1818925"/>
            <a:ext cx="11188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None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1" name="Google Shape;441;p38"/>
          <p:cNvSpPr txBox="1">
            <a:spLocks noGrp="1"/>
          </p:cNvSpPr>
          <p:nvPr>
            <p:ph type="body" idx="2"/>
          </p:nvPr>
        </p:nvSpPr>
        <p:spPr>
          <a:xfrm>
            <a:off x="5548325" y="5962650"/>
            <a:ext cx="6141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42" name="Google Shape;442;p38"/>
          <p:cNvSpPr/>
          <p:nvPr/>
        </p:nvSpPr>
        <p:spPr>
          <a:xfrm>
            <a:off x="511200" y="3304875"/>
            <a:ext cx="3546300" cy="2570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43" name="Google Shape;443;p38"/>
          <p:cNvSpPr txBox="1">
            <a:spLocks noGrp="1"/>
          </p:cNvSpPr>
          <p:nvPr>
            <p:ph type="subTitle" idx="3"/>
          </p:nvPr>
        </p:nvSpPr>
        <p:spPr>
          <a:xfrm>
            <a:off x="511150" y="2774150"/>
            <a:ext cx="35463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4" name="Google Shape;444;p38"/>
          <p:cNvSpPr txBox="1">
            <a:spLocks noGrp="1"/>
          </p:cNvSpPr>
          <p:nvPr>
            <p:ph type="subTitle" idx="4"/>
          </p:nvPr>
        </p:nvSpPr>
        <p:spPr>
          <a:xfrm>
            <a:off x="921519" y="3719483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sz="7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5" name="Google Shape;445;p38"/>
          <p:cNvSpPr txBox="1">
            <a:spLocks noGrp="1"/>
          </p:cNvSpPr>
          <p:nvPr>
            <p:ph type="body" idx="5"/>
          </p:nvPr>
        </p:nvSpPr>
        <p:spPr>
          <a:xfrm>
            <a:off x="921525" y="4789129"/>
            <a:ext cx="28290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6" name="Google Shape;446;p38"/>
          <p:cNvSpPr/>
          <p:nvPr/>
        </p:nvSpPr>
        <p:spPr>
          <a:xfrm>
            <a:off x="4321213" y="3304875"/>
            <a:ext cx="3546300" cy="2570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47" name="Google Shape;447;p38"/>
          <p:cNvSpPr txBox="1">
            <a:spLocks noGrp="1"/>
          </p:cNvSpPr>
          <p:nvPr>
            <p:ph type="subTitle" idx="6"/>
          </p:nvPr>
        </p:nvSpPr>
        <p:spPr>
          <a:xfrm>
            <a:off x="4321163" y="2774150"/>
            <a:ext cx="35463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8" name="Google Shape;448;p38"/>
          <p:cNvSpPr txBox="1">
            <a:spLocks noGrp="1"/>
          </p:cNvSpPr>
          <p:nvPr>
            <p:ph type="subTitle" idx="7"/>
          </p:nvPr>
        </p:nvSpPr>
        <p:spPr>
          <a:xfrm>
            <a:off x="4731531" y="3719483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sz="7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49" name="Google Shape;449;p38"/>
          <p:cNvSpPr txBox="1">
            <a:spLocks noGrp="1"/>
          </p:cNvSpPr>
          <p:nvPr>
            <p:ph type="body" idx="8"/>
          </p:nvPr>
        </p:nvSpPr>
        <p:spPr>
          <a:xfrm>
            <a:off x="4731538" y="4789129"/>
            <a:ext cx="28290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50" name="Google Shape;450;p38"/>
          <p:cNvSpPr/>
          <p:nvPr/>
        </p:nvSpPr>
        <p:spPr>
          <a:xfrm>
            <a:off x="8131238" y="3304875"/>
            <a:ext cx="3546300" cy="2570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51" name="Google Shape;451;p38"/>
          <p:cNvSpPr txBox="1">
            <a:spLocks noGrp="1"/>
          </p:cNvSpPr>
          <p:nvPr>
            <p:ph type="subTitle" idx="9"/>
          </p:nvPr>
        </p:nvSpPr>
        <p:spPr>
          <a:xfrm>
            <a:off x="8131188" y="2774150"/>
            <a:ext cx="35463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52" name="Google Shape;452;p38"/>
          <p:cNvSpPr txBox="1">
            <a:spLocks noGrp="1"/>
          </p:cNvSpPr>
          <p:nvPr>
            <p:ph type="subTitle" idx="13"/>
          </p:nvPr>
        </p:nvSpPr>
        <p:spPr>
          <a:xfrm>
            <a:off x="8541556" y="3719483"/>
            <a:ext cx="27372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sz="7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53" name="Google Shape;453;p38"/>
          <p:cNvSpPr txBox="1">
            <a:spLocks noGrp="1"/>
          </p:cNvSpPr>
          <p:nvPr>
            <p:ph type="body" idx="14"/>
          </p:nvPr>
        </p:nvSpPr>
        <p:spPr>
          <a:xfrm>
            <a:off x="8541563" y="4789129"/>
            <a:ext cx="28290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○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Inter"/>
              <a:buChar char="■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Data Layout 04">
  <p:cSld name="CUSTOM_8_1_1_1_1_1_1_1_1_1_1_1_1_1_2_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9"/>
          <p:cNvSpPr/>
          <p:nvPr/>
        </p:nvSpPr>
        <p:spPr>
          <a:xfrm>
            <a:off x="6122950" y="3519350"/>
            <a:ext cx="5079900" cy="2508000"/>
          </a:xfrm>
          <a:prstGeom prst="roundRect">
            <a:avLst>
              <a:gd name="adj" fmla="val 4474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57" name="Google Shape;457;p39"/>
          <p:cNvSpPr txBox="1">
            <a:spLocks noGrp="1"/>
          </p:cNvSpPr>
          <p:nvPr>
            <p:ph type="title"/>
          </p:nvPr>
        </p:nvSpPr>
        <p:spPr>
          <a:xfrm>
            <a:off x="813450" y="1225675"/>
            <a:ext cx="4222800" cy="2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58" name="Google Shape;458;p39"/>
          <p:cNvSpPr/>
          <p:nvPr/>
        </p:nvSpPr>
        <p:spPr>
          <a:xfrm>
            <a:off x="6122950" y="830650"/>
            <a:ext cx="5079900" cy="2508000"/>
          </a:xfrm>
          <a:prstGeom prst="roundRect">
            <a:avLst>
              <a:gd name="adj" fmla="val 4474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243825" tIns="0" rIns="2438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59" name="Google Shape;459;p39"/>
          <p:cNvSpPr txBox="1">
            <a:spLocks noGrp="1"/>
          </p:cNvSpPr>
          <p:nvPr>
            <p:ph type="subTitle" idx="1"/>
          </p:nvPr>
        </p:nvSpPr>
        <p:spPr>
          <a:xfrm>
            <a:off x="6536603" y="1198499"/>
            <a:ext cx="42228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Inter"/>
              <a:buNone/>
              <a:defRPr sz="8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60" name="Google Shape;460;p39"/>
          <p:cNvSpPr txBox="1">
            <a:spLocks noGrp="1"/>
          </p:cNvSpPr>
          <p:nvPr>
            <p:ph type="body" idx="2"/>
          </p:nvPr>
        </p:nvSpPr>
        <p:spPr>
          <a:xfrm>
            <a:off x="6536603" y="2349700"/>
            <a:ext cx="4255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238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61" name="Google Shape;461;p39"/>
          <p:cNvSpPr txBox="1">
            <a:spLocks noGrp="1"/>
          </p:cNvSpPr>
          <p:nvPr>
            <p:ph type="body" idx="3"/>
          </p:nvPr>
        </p:nvSpPr>
        <p:spPr>
          <a:xfrm>
            <a:off x="6536600" y="3000099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62" name="Google Shape;462;p39"/>
          <p:cNvSpPr txBox="1">
            <a:spLocks noGrp="1"/>
          </p:cNvSpPr>
          <p:nvPr>
            <p:ph type="subTitle" idx="4"/>
          </p:nvPr>
        </p:nvSpPr>
        <p:spPr>
          <a:xfrm>
            <a:off x="6536603" y="3887199"/>
            <a:ext cx="42228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Inter"/>
              <a:buNone/>
              <a:defRPr sz="8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"/>
              <a:buNone/>
              <a:defRPr sz="13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63" name="Google Shape;463;p39"/>
          <p:cNvSpPr txBox="1">
            <a:spLocks noGrp="1"/>
          </p:cNvSpPr>
          <p:nvPr>
            <p:ph type="body" idx="5"/>
          </p:nvPr>
        </p:nvSpPr>
        <p:spPr>
          <a:xfrm>
            <a:off x="6536603" y="5038400"/>
            <a:ext cx="4255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●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238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 Medium"/>
              <a:buChar char="○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238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Inter Medium"/>
              <a:buChar char="■"/>
              <a:defRPr sz="15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64" name="Google Shape;464;p39"/>
          <p:cNvSpPr txBox="1">
            <a:spLocks noGrp="1"/>
          </p:cNvSpPr>
          <p:nvPr>
            <p:ph type="body" idx="6"/>
          </p:nvPr>
        </p:nvSpPr>
        <p:spPr>
          <a:xfrm>
            <a:off x="6536600" y="5688799"/>
            <a:ext cx="2808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465" name="Google Shape;465;p39"/>
          <p:cNvSpPr>
            <a:spLocks noGrp="1"/>
          </p:cNvSpPr>
          <p:nvPr>
            <p:ph type="pic" idx="7"/>
          </p:nvPr>
        </p:nvSpPr>
        <p:spPr>
          <a:xfrm>
            <a:off x="813450" y="3146875"/>
            <a:ext cx="4222800" cy="2880600"/>
          </a:xfrm>
          <a:prstGeom prst="roundRect">
            <a:avLst>
              <a:gd name="adj" fmla="val 395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Quote">
  <p:cSld name="CUSTOM_8_1_1_1_1_1_1_1_1_1_1_1_1_1_2_1_2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0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93" y="0"/>
            <a:ext cx="1808415" cy="116852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/>
          <p:nvPr/>
        </p:nvSpPr>
        <p:spPr>
          <a:xfrm>
            <a:off x="1201650" y="1486675"/>
            <a:ext cx="9788700" cy="4141500"/>
          </a:xfrm>
          <a:prstGeom prst="roundRect">
            <a:avLst>
              <a:gd name="adj" fmla="val 2692"/>
            </a:avLst>
          </a:prstGeom>
          <a:solidFill>
            <a:srgbClr val="313338">
              <a:alpha val="702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70" name="Google Shape;470;p40"/>
          <p:cNvSpPr txBox="1">
            <a:spLocks noGrp="1"/>
          </p:cNvSpPr>
          <p:nvPr>
            <p:ph type="body" idx="1"/>
          </p:nvPr>
        </p:nvSpPr>
        <p:spPr>
          <a:xfrm>
            <a:off x="1741750" y="2473950"/>
            <a:ext cx="8555700" cy="21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429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71" name="Google Shape;471;p40"/>
          <p:cNvSpPr txBox="1">
            <a:spLocks noGrp="1"/>
          </p:cNvSpPr>
          <p:nvPr>
            <p:ph type="subTitle" idx="2"/>
          </p:nvPr>
        </p:nvSpPr>
        <p:spPr>
          <a:xfrm>
            <a:off x="1741785" y="4805987"/>
            <a:ext cx="3371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 SemiBold"/>
              <a:buNone/>
              <a:defRPr sz="11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72" name="Google Shape;472;p40"/>
          <p:cNvSpPr txBox="1">
            <a:spLocks noGrp="1"/>
          </p:cNvSpPr>
          <p:nvPr>
            <p:ph type="body" idx="3"/>
          </p:nvPr>
        </p:nvSpPr>
        <p:spPr>
          <a:xfrm>
            <a:off x="1741767" y="5055875"/>
            <a:ext cx="6111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●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○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■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●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○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■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●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○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"/>
              <a:buChar char="■"/>
              <a:defRPr sz="9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73" name="Google Shape;473;p40"/>
          <p:cNvSpPr>
            <a:spLocks noGrp="1"/>
          </p:cNvSpPr>
          <p:nvPr>
            <p:ph type="pic" idx="4"/>
          </p:nvPr>
        </p:nvSpPr>
        <p:spPr>
          <a:xfrm>
            <a:off x="10568200" y="442700"/>
            <a:ext cx="1623600" cy="1936500"/>
          </a:xfrm>
          <a:prstGeom prst="roundRect">
            <a:avLst>
              <a:gd name="adj" fmla="val 6875"/>
            </a:avLst>
          </a:prstGeom>
          <a:noFill/>
          <a:ln>
            <a:noFill/>
          </a:ln>
        </p:spPr>
      </p:sp>
      <p:sp>
        <p:nvSpPr>
          <p:cNvPr id="474" name="Google Shape;474;p40"/>
          <p:cNvSpPr>
            <a:spLocks noGrp="1"/>
          </p:cNvSpPr>
          <p:nvPr>
            <p:ph type="pic" idx="5"/>
          </p:nvPr>
        </p:nvSpPr>
        <p:spPr>
          <a:xfrm>
            <a:off x="6343625" y="5848377"/>
            <a:ext cx="3549600" cy="1009500"/>
          </a:xfrm>
          <a:prstGeom prst="round2SameRect">
            <a:avLst>
              <a:gd name="adj1" fmla="val 11315"/>
              <a:gd name="adj2" fmla="val 0"/>
            </a:avLst>
          </a:prstGeom>
          <a:noFill/>
          <a:ln>
            <a:noFill/>
          </a:ln>
        </p:spPr>
      </p:sp>
      <p:sp>
        <p:nvSpPr>
          <p:cNvPr id="475" name="Google Shape;475;p40"/>
          <p:cNvSpPr/>
          <p:nvPr/>
        </p:nvSpPr>
        <p:spPr>
          <a:xfrm>
            <a:off x="1741775" y="1990050"/>
            <a:ext cx="281125" cy="242691"/>
          </a:xfrm>
          <a:custGeom>
            <a:avLst/>
            <a:gdLst/>
            <a:ahLst/>
            <a:cxnLst/>
            <a:rect l="l" t="t" r="r" b="b"/>
            <a:pathLst>
              <a:path w="20633" h="19505" extrusionOk="0">
                <a:moveTo>
                  <a:pt x="7670" y="0"/>
                </a:moveTo>
                <a:lnTo>
                  <a:pt x="7680" y="10"/>
                </a:lnTo>
                <a:cubicBezTo>
                  <a:pt x="2980" y="10"/>
                  <a:pt x="1" y="3372"/>
                  <a:pt x="1" y="8464"/>
                </a:cubicBezTo>
                <a:lnTo>
                  <a:pt x="1" y="19504"/>
                </a:lnTo>
                <a:lnTo>
                  <a:pt x="8545" y="19504"/>
                </a:lnTo>
                <a:lnTo>
                  <a:pt x="8545" y="10869"/>
                </a:lnTo>
                <a:lnTo>
                  <a:pt x="4701" y="10869"/>
                </a:lnTo>
                <a:lnTo>
                  <a:pt x="4701" y="8464"/>
                </a:lnTo>
                <a:cubicBezTo>
                  <a:pt x="4701" y="6149"/>
                  <a:pt x="6049" y="4428"/>
                  <a:pt x="8062" y="4428"/>
                </a:cubicBezTo>
                <a:lnTo>
                  <a:pt x="8545" y="4428"/>
                </a:lnTo>
                <a:lnTo>
                  <a:pt x="8545" y="101"/>
                </a:lnTo>
                <a:cubicBezTo>
                  <a:pt x="8153" y="0"/>
                  <a:pt x="7962" y="0"/>
                  <a:pt x="7670" y="0"/>
                </a:cubicBezTo>
                <a:close/>
                <a:moveTo>
                  <a:pt x="19867" y="0"/>
                </a:moveTo>
                <a:lnTo>
                  <a:pt x="19847" y="10"/>
                </a:lnTo>
                <a:cubicBezTo>
                  <a:pt x="15057" y="10"/>
                  <a:pt x="12078" y="3372"/>
                  <a:pt x="12078" y="8464"/>
                </a:cubicBezTo>
                <a:lnTo>
                  <a:pt x="12078" y="19504"/>
                </a:lnTo>
                <a:lnTo>
                  <a:pt x="20622" y="19504"/>
                </a:lnTo>
                <a:lnTo>
                  <a:pt x="20622" y="10869"/>
                </a:lnTo>
                <a:lnTo>
                  <a:pt x="16778" y="10869"/>
                </a:lnTo>
                <a:lnTo>
                  <a:pt x="16778" y="8464"/>
                </a:lnTo>
                <a:cubicBezTo>
                  <a:pt x="16778" y="6149"/>
                  <a:pt x="18227" y="4428"/>
                  <a:pt x="20240" y="4428"/>
                </a:cubicBezTo>
                <a:lnTo>
                  <a:pt x="20632" y="4428"/>
                </a:lnTo>
                <a:lnTo>
                  <a:pt x="20632" y="101"/>
                </a:lnTo>
                <a:cubicBezTo>
                  <a:pt x="20341" y="0"/>
                  <a:pt x="20149" y="0"/>
                  <a:pt x="198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Divider/Sub-section break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2485650" y="2645550"/>
            <a:ext cx="7220700" cy="1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imeline">
  <p:cSld name="CUSTOM_8_1_1_1_1_1_1_1_1_1_1_1_1_1_2_1_2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1"/>
          <p:cNvSpPr/>
          <p:nvPr/>
        </p:nvSpPr>
        <p:spPr>
          <a:xfrm>
            <a:off x="2568954" y="2025650"/>
            <a:ext cx="7054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1"/>
          <p:cNvSpPr/>
          <p:nvPr/>
        </p:nvSpPr>
        <p:spPr>
          <a:xfrm>
            <a:off x="507997" y="2349500"/>
            <a:ext cx="111768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4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7" y="2349499"/>
            <a:ext cx="193105" cy="19308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1"/>
          <p:cNvSpPr/>
          <p:nvPr/>
        </p:nvSpPr>
        <p:spPr>
          <a:xfrm>
            <a:off x="955101" y="2377778"/>
            <a:ext cx="102825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4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098" y="2439492"/>
            <a:ext cx="1789307" cy="1314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1"/>
          <p:cNvSpPr/>
          <p:nvPr/>
        </p:nvSpPr>
        <p:spPr>
          <a:xfrm rot="-2700000">
            <a:off x="2860991" y="2397678"/>
            <a:ext cx="96732" cy="967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9659" dist="50800" dir="16200000" algn="bl" rotWithShape="0">
              <a:srgbClr val="3C64FA">
                <a:alpha val="60000"/>
              </a:srgbClr>
            </a:outerShdw>
          </a:effectLst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4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4048" y="2439169"/>
            <a:ext cx="2857495" cy="1379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1"/>
          <p:cNvSpPr/>
          <p:nvPr/>
        </p:nvSpPr>
        <p:spPr>
          <a:xfrm rot="-2700000">
            <a:off x="6048126" y="2397678"/>
            <a:ext cx="96732" cy="967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9659" dist="50800" dir="16200000" algn="bl" rotWithShape="0">
              <a:srgbClr val="3C64FA">
                <a:alpha val="60000"/>
              </a:srgbClr>
            </a:outerShdw>
          </a:effectLst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41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1183" y="2439169"/>
            <a:ext cx="2857495" cy="1379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/>
          <p:nvPr/>
        </p:nvSpPr>
        <p:spPr>
          <a:xfrm rot="-2700000">
            <a:off x="9235262" y="2397678"/>
            <a:ext cx="96732" cy="967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9659" dist="50800" dir="16200000" algn="bl" rotWithShape="0">
              <a:srgbClr val="3C64FA">
                <a:alpha val="60000"/>
              </a:srgbClr>
            </a:outerShdw>
          </a:effectLst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41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48319" y="2439492"/>
            <a:ext cx="1789307" cy="1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1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91620" y="2349500"/>
            <a:ext cx="193105" cy="19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 txBox="1">
            <a:spLocks noGrp="1"/>
          </p:cNvSpPr>
          <p:nvPr>
            <p:ph type="title"/>
          </p:nvPr>
        </p:nvSpPr>
        <p:spPr>
          <a:xfrm>
            <a:off x="501375" y="8948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91" name="Google Shape;491;p41"/>
          <p:cNvSpPr txBox="1">
            <a:spLocks noGrp="1"/>
          </p:cNvSpPr>
          <p:nvPr>
            <p:ph type="subTitle" idx="1"/>
          </p:nvPr>
        </p:nvSpPr>
        <p:spPr>
          <a:xfrm>
            <a:off x="1977550" y="2025650"/>
            <a:ext cx="1863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92" name="Google Shape;492;p41"/>
          <p:cNvSpPr txBox="1">
            <a:spLocks noGrp="1"/>
          </p:cNvSpPr>
          <p:nvPr>
            <p:ph type="subTitle" idx="2"/>
          </p:nvPr>
        </p:nvSpPr>
        <p:spPr>
          <a:xfrm>
            <a:off x="5164688" y="2025650"/>
            <a:ext cx="1863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93" name="Google Shape;493;p41"/>
          <p:cNvSpPr txBox="1">
            <a:spLocks noGrp="1"/>
          </p:cNvSpPr>
          <p:nvPr>
            <p:ph type="subTitle" idx="3"/>
          </p:nvPr>
        </p:nvSpPr>
        <p:spPr>
          <a:xfrm>
            <a:off x="8351850" y="2025650"/>
            <a:ext cx="1863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94" name="Google Shape;494;p41"/>
          <p:cNvSpPr/>
          <p:nvPr/>
        </p:nvSpPr>
        <p:spPr>
          <a:xfrm>
            <a:off x="1479175" y="2846300"/>
            <a:ext cx="2857500" cy="3172800"/>
          </a:xfrm>
          <a:prstGeom prst="roundRect">
            <a:avLst>
              <a:gd name="adj" fmla="val 390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1"/>
          <p:cNvSpPr txBox="1">
            <a:spLocks noGrp="1"/>
          </p:cNvSpPr>
          <p:nvPr>
            <p:ph type="body" idx="4"/>
          </p:nvPr>
        </p:nvSpPr>
        <p:spPr>
          <a:xfrm>
            <a:off x="1783700" y="3136875"/>
            <a:ext cx="22605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96" name="Google Shape;496;p41"/>
          <p:cNvSpPr txBox="1">
            <a:spLocks noGrp="1"/>
          </p:cNvSpPr>
          <p:nvPr>
            <p:ph type="body" idx="5"/>
          </p:nvPr>
        </p:nvSpPr>
        <p:spPr>
          <a:xfrm>
            <a:off x="4972275" y="3136875"/>
            <a:ext cx="22605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97" name="Google Shape;497;p41"/>
          <p:cNvSpPr txBox="1">
            <a:spLocks noGrp="1"/>
          </p:cNvSpPr>
          <p:nvPr>
            <p:ph type="body" idx="6"/>
          </p:nvPr>
        </p:nvSpPr>
        <p:spPr>
          <a:xfrm>
            <a:off x="8160850" y="3136875"/>
            <a:ext cx="22605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●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Medium"/>
              <a:buChar char="○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Inter Medium"/>
              <a:buChar char="■"/>
              <a:defRPr sz="11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498" name="Google Shape;498;p41"/>
          <p:cNvSpPr/>
          <p:nvPr/>
        </p:nvSpPr>
        <p:spPr>
          <a:xfrm>
            <a:off x="4667750" y="2846300"/>
            <a:ext cx="2857500" cy="3172800"/>
          </a:xfrm>
          <a:prstGeom prst="roundRect">
            <a:avLst>
              <a:gd name="adj" fmla="val 390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1"/>
          <p:cNvSpPr/>
          <p:nvPr/>
        </p:nvSpPr>
        <p:spPr>
          <a:xfrm>
            <a:off x="7856325" y="2846300"/>
            <a:ext cx="2857500" cy="3172800"/>
          </a:xfrm>
          <a:prstGeom prst="roundRect">
            <a:avLst>
              <a:gd name="adj" fmla="val 390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Customer Journey">
  <p:cSld name="CUSTOM_8_1_1_1_1_1_1_1_1_1_1_1_1_1_2_1_2_1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2"/>
          <p:cNvSpPr/>
          <p:nvPr/>
        </p:nvSpPr>
        <p:spPr>
          <a:xfrm>
            <a:off x="381000" y="1899268"/>
            <a:ext cx="2171700" cy="4349700"/>
          </a:xfrm>
          <a:prstGeom prst="roundRect">
            <a:avLst>
              <a:gd name="adj" fmla="val 5217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2"/>
          <p:cNvSpPr/>
          <p:nvPr/>
        </p:nvSpPr>
        <p:spPr>
          <a:xfrm>
            <a:off x="2695563" y="1899268"/>
            <a:ext cx="2171700" cy="4349700"/>
          </a:xfrm>
          <a:prstGeom prst="roundRect">
            <a:avLst>
              <a:gd name="adj" fmla="val 5217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2"/>
          <p:cNvSpPr/>
          <p:nvPr/>
        </p:nvSpPr>
        <p:spPr>
          <a:xfrm>
            <a:off x="5008525" y="1899268"/>
            <a:ext cx="2171700" cy="4349700"/>
          </a:xfrm>
          <a:prstGeom prst="roundRect">
            <a:avLst>
              <a:gd name="adj" fmla="val 5217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42"/>
          <p:cNvSpPr/>
          <p:nvPr/>
        </p:nvSpPr>
        <p:spPr>
          <a:xfrm>
            <a:off x="7323875" y="1899268"/>
            <a:ext cx="2171700" cy="4349700"/>
          </a:xfrm>
          <a:prstGeom prst="roundRect">
            <a:avLst>
              <a:gd name="adj" fmla="val 5217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2"/>
          <p:cNvSpPr/>
          <p:nvPr/>
        </p:nvSpPr>
        <p:spPr>
          <a:xfrm>
            <a:off x="9639225" y="1899268"/>
            <a:ext cx="2171700" cy="4349700"/>
          </a:xfrm>
          <a:prstGeom prst="roundRect">
            <a:avLst>
              <a:gd name="adj" fmla="val 5217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2"/>
          <p:cNvSpPr/>
          <p:nvPr/>
        </p:nvSpPr>
        <p:spPr>
          <a:xfrm>
            <a:off x="670151" y="1778550"/>
            <a:ext cx="1561800" cy="241200"/>
          </a:xfrm>
          <a:prstGeom prst="roundRect">
            <a:avLst>
              <a:gd name="adj" fmla="val 5494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2"/>
          <p:cNvSpPr/>
          <p:nvPr/>
        </p:nvSpPr>
        <p:spPr>
          <a:xfrm>
            <a:off x="774886" y="1867453"/>
            <a:ext cx="63600" cy="6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2"/>
          <p:cNvSpPr/>
          <p:nvPr/>
        </p:nvSpPr>
        <p:spPr>
          <a:xfrm>
            <a:off x="584197" y="2204050"/>
            <a:ext cx="16956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2"/>
          <p:cNvSpPr/>
          <p:nvPr/>
        </p:nvSpPr>
        <p:spPr>
          <a:xfrm>
            <a:off x="7562811" y="2305650"/>
            <a:ext cx="17523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2"/>
          <p:cNvSpPr/>
          <p:nvPr/>
        </p:nvSpPr>
        <p:spPr>
          <a:xfrm>
            <a:off x="7562811" y="3506061"/>
            <a:ext cx="17781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2"/>
          <p:cNvSpPr/>
          <p:nvPr/>
        </p:nvSpPr>
        <p:spPr>
          <a:xfrm>
            <a:off x="2895597" y="2204050"/>
            <a:ext cx="16956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2"/>
          <p:cNvSpPr/>
          <p:nvPr/>
        </p:nvSpPr>
        <p:spPr>
          <a:xfrm>
            <a:off x="5206997" y="2204050"/>
            <a:ext cx="16956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2"/>
          <p:cNvSpPr/>
          <p:nvPr/>
        </p:nvSpPr>
        <p:spPr>
          <a:xfrm>
            <a:off x="9836064" y="2204050"/>
            <a:ext cx="16956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2"/>
          <p:cNvSpPr txBox="1">
            <a:spLocks noGrp="1"/>
          </p:cNvSpPr>
          <p:nvPr>
            <p:ph type="title"/>
          </p:nvPr>
        </p:nvSpPr>
        <p:spPr>
          <a:xfrm>
            <a:off x="501375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16" name="Google Shape;516;p42"/>
          <p:cNvSpPr txBox="1">
            <a:spLocks noGrp="1"/>
          </p:cNvSpPr>
          <p:nvPr>
            <p:ph type="subTitle" idx="1"/>
          </p:nvPr>
        </p:nvSpPr>
        <p:spPr>
          <a:xfrm>
            <a:off x="893000" y="1841700"/>
            <a:ext cx="1223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 SemiBold"/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42"/>
          <p:cNvSpPr txBox="1">
            <a:spLocks noGrp="1"/>
          </p:cNvSpPr>
          <p:nvPr>
            <p:ph type="subTitle" idx="2"/>
          </p:nvPr>
        </p:nvSpPr>
        <p:spPr>
          <a:xfrm>
            <a:off x="584200" y="2294850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8" name="Google Shape;518;p42"/>
          <p:cNvSpPr txBox="1">
            <a:spLocks noGrp="1"/>
          </p:cNvSpPr>
          <p:nvPr>
            <p:ph type="body" idx="3"/>
          </p:nvPr>
        </p:nvSpPr>
        <p:spPr>
          <a:xfrm>
            <a:off x="584200" y="2745357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42"/>
          <p:cNvSpPr txBox="1">
            <a:spLocks noGrp="1"/>
          </p:cNvSpPr>
          <p:nvPr>
            <p:ph type="subTitle" idx="4"/>
          </p:nvPr>
        </p:nvSpPr>
        <p:spPr>
          <a:xfrm>
            <a:off x="584200" y="3585279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0" name="Google Shape;520;p42"/>
          <p:cNvSpPr txBox="1">
            <a:spLocks noGrp="1"/>
          </p:cNvSpPr>
          <p:nvPr>
            <p:ph type="body" idx="5"/>
          </p:nvPr>
        </p:nvSpPr>
        <p:spPr>
          <a:xfrm>
            <a:off x="584200" y="4046028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42"/>
          <p:cNvSpPr txBox="1">
            <a:spLocks noGrp="1"/>
          </p:cNvSpPr>
          <p:nvPr>
            <p:ph type="subTitle" idx="6"/>
          </p:nvPr>
        </p:nvSpPr>
        <p:spPr>
          <a:xfrm>
            <a:off x="2886063" y="2294850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2" name="Google Shape;522;p42"/>
          <p:cNvSpPr txBox="1">
            <a:spLocks noGrp="1"/>
          </p:cNvSpPr>
          <p:nvPr>
            <p:ph type="body" idx="7"/>
          </p:nvPr>
        </p:nvSpPr>
        <p:spPr>
          <a:xfrm>
            <a:off x="2886063" y="2745357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42"/>
          <p:cNvSpPr txBox="1">
            <a:spLocks noGrp="1"/>
          </p:cNvSpPr>
          <p:nvPr>
            <p:ph type="subTitle" idx="8"/>
          </p:nvPr>
        </p:nvSpPr>
        <p:spPr>
          <a:xfrm>
            <a:off x="2886063" y="3585279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4" name="Google Shape;524;p42"/>
          <p:cNvSpPr txBox="1">
            <a:spLocks noGrp="1"/>
          </p:cNvSpPr>
          <p:nvPr>
            <p:ph type="body" idx="9"/>
          </p:nvPr>
        </p:nvSpPr>
        <p:spPr>
          <a:xfrm>
            <a:off x="2886063" y="4046028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42"/>
          <p:cNvSpPr txBox="1">
            <a:spLocks noGrp="1"/>
          </p:cNvSpPr>
          <p:nvPr>
            <p:ph type="subTitle" idx="13"/>
          </p:nvPr>
        </p:nvSpPr>
        <p:spPr>
          <a:xfrm>
            <a:off x="5197425" y="2294850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6" name="Google Shape;526;p42"/>
          <p:cNvSpPr txBox="1">
            <a:spLocks noGrp="1"/>
          </p:cNvSpPr>
          <p:nvPr>
            <p:ph type="body" idx="14"/>
          </p:nvPr>
        </p:nvSpPr>
        <p:spPr>
          <a:xfrm>
            <a:off x="5197425" y="2745357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7" name="Google Shape;527;p42"/>
          <p:cNvSpPr txBox="1">
            <a:spLocks noGrp="1"/>
          </p:cNvSpPr>
          <p:nvPr>
            <p:ph type="subTitle" idx="15"/>
          </p:nvPr>
        </p:nvSpPr>
        <p:spPr>
          <a:xfrm>
            <a:off x="5197425" y="3585279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8" name="Google Shape;528;p42"/>
          <p:cNvSpPr txBox="1">
            <a:spLocks noGrp="1"/>
          </p:cNvSpPr>
          <p:nvPr>
            <p:ph type="body" idx="16"/>
          </p:nvPr>
        </p:nvSpPr>
        <p:spPr>
          <a:xfrm>
            <a:off x="5197425" y="4046028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42"/>
          <p:cNvSpPr txBox="1">
            <a:spLocks noGrp="1"/>
          </p:cNvSpPr>
          <p:nvPr>
            <p:ph type="subTitle" idx="17"/>
          </p:nvPr>
        </p:nvSpPr>
        <p:spPr>
          <a:xfrm>
            <a:off x="7515175" y="2294850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0" name="Google Shape;530;p42"/>
          <p:cNvSpPr txBox="1">
            <a:spLocks noGrp="1"/>
          </p:cNvSpPr>
          <p:nvPr>
            <p:ph type="body" idx="18"/>
          </p:nvPr>
        </p:nvSpPr>
        <p:spPr>
          <a:xfrm>
            <a:off x="7515175" y="2745357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1" name="Google Shape;531;p42"/>
          <p:cNvSpPr txBox="1">
            <a:spLocks noGrp="1"/>
          </p:cNvSpPr>
          <p:nvPr>
            <p:ph type="subTitle" idx="19"/>
          </p:nvPr>
        </p:nvSpPr>
        <p:spPr>
          <a:xfrm>
            <a:off x="7515175" y="3585279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2" name="Google Shape;532;p42"/>
          <p:cNvSpPr txBox="1">
            <a:spLocks noGrp="1"/>
          </p:cNvSpPr>
          <p:nvPr>
            <p:ph type="body" idx="20"/>
          </p:nvPr>
        </p:nvSpPr>
        <p:spPr>
          <a:xfrm>
            <a:off x="7515175" y="4046028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42"/>
          <p:cNvSpPr txBox="1">
            <a:spLocks noGrp="1"/>
          </p:cNvSpPr>
          <p:nvPr>
            <p:ph type="subTitle" idx="21"/>
          </p:nvPr>
        </p:nvSpPr>
        <p:spPr>
          <a:xfrm>
            <a:off x="9826575" y="2294850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4" name="Google Shape;534;p42"/>
          <p:cNvSpPr txBox="1">
            <a:spLocks noGrp="1"/>
          </p:cNvSpPr>
          <p:nvPr>
            <p:ph type="body" idx="22"/>
          </p:nvPr>
        </p:nvSpPr>
        <p:spPr>
          <a:xfrm>
            <a:off x="9826575" y="2745357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42"/>
          <p:cNvSpPr txBox="1">
            <a:spLocks noGrp="1"/>
          </p:cNvSpPr>
          <p:nvPr>
            <p:ph type="subTitle" idx="23"/>
          </p:nvPr>
        </p:nvSpPr>
        <p:spPr>
          <a:xfrm>
            <a:off x="9826575" y="3585279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6" name="Google Shape;536;p42"/>
          <p:cNvSpPr txBox="1">
            <a:spLocks noGrp="1"/>
          </p:cNvSpPr>
          <p:nvPr>
            <p:ph type="body" idx="24"/>
          </p:nvPr>
        </p:nvSpPr>
        <p:spPr>
          <a:xfrm>
            <a:off x="9826575" y="4046028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42"/>
          <p:cNvSpPr/>
          <p:nvPr/>
        </p:nvSpPr>
        <p:spPr>
          <a:xfrm>
            <a:off x="3000513" y="1778550"/>
            <a:ext cx="1561800" cy="241200"/>
          </a:xfrm>
          <a:prstGeom prst="roundRect">
            <a:avLst>
              <a:gd name="adj" fmla="val 5494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2"/>
          <p:cNvSpPr/>
          <p:nvPr/>
        </p:nvSpPr>
        <p:spPr>
          <a:xfrm>
            <a:off x="3105249" y="1867453"/>
            <a:ext cx="63600" cy="6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2"/>
          <p:cNvSpPr txBox="1">
            <a:spLocks noGrp="1"/>
          </p:cNvSpPr>
          <p:nvPr>
            <p:ph type="subTitle" idx="25"/>
          </p:nvPr>
        </p:nvSpPr>
        <p:spPr>
          <a:xfrm>
            <a:off x="3223363" y="1841700"/>
            <a:ext cx="1223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 SemiBold"/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2"/>
          <p:cNvSpPr/>
          <p:nvPr/>
        </p:nvSpPr>
        <p:spPr>
          <a:xfrm>
            <a:off x="5311876" y="1778550"/>
            <a:ext cx="1561800" cy="241200"/>
          </a:xfrm>
          <a:prstGeom prst="roundRect">
            <a:avLst>
              <a:gd name="adj" fmla="val 5494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2"/>
          <p:cNvSpPr/>
          <p:nvPr/>
        </p:nvSpPr>
        <p:spPr>
          <a:xfrm>
            <a:off x="5416611" y="1867453"/>
            <a:ext cx="63600" cy="6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2"/>
          <p:cNvSpPr txBox="1">
            <a:spLocks noGrp="1"/>
          </p:cNvSpPr>
          <p:nvPr>
            <p:ph type="subTitle" idx="26"/>
          </p:nvPr>
        </p:nvSpPr>
        <p:spPr>
          <a:xfrm>
            <a:off x="5534725" y="1841700"/>
            <a:ext cx="1223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 SemiBold"/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42"/>
          <p:cNvSpPr/>
          <p:nvPr/>
        </p:nvSpPr>
        <p:spPr>
          <a:xfrm>
            <a:off x="7629626" y="1778550"/>
            <a:ext cx="1561800" cy="241200"/>
          </a:xfrm>
          <a:prstGeom prst="roundRect">
            <a:avLst>
              <a:gd name="adj" fmla="val 5494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2"/>
          <p:cNvSpPr/>
          <p:nvPr/>
        </p:nvSpPr>
        <p:spPr>
          <a:xfrm>
            <a:off x="7734361" y="1867453"/>
            <a:ext cx="63600" cy="6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2"/>
          <p:cNvSpPr txBox="1">
            <a:spLocks noGrp="1"/>
          </p:cNvSpPr>
          <p:nvPr>
            <p:ph type="subTitle" idx="27"/>
          </p:nvPr>
        </p:nvSpPr>
        <p:spPr>
          <a:xfrm>
            <a:off x="7852475" y="1841700"/>
            <a:ext cx="1223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 SemiBold"/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2"/>
          <p:cNvSpPr/>
          <p:nvPr/>
        </p:nvSpPr>
        <p:spPr>
          <a:xfrm>
            <a:off x="9941026" y="1778550"/>
            <a:ext cx="1561800" cy="241200"/>
          </a:xfrm>
          <a:prstGeom prst="roundRect">
            <a:avLst>
              <a:gd name="adj" fmla="val 54947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2"/>
          <p:cNvSpPr/>
          <p:nvPr/>
        </p:nvSpPr>
        <p:spPr>
          <a:xfrm>
            <a:off x="10045761" y="1867453"/>
            <a:ext cx="63600" cy="6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2"/>
          <p:cNvSpPr txBox="1">
            <a:spLocks noGrp="1"/>
          </p:cNvSpPr>
          <p:nvPr>
            <p:ph type="subTitle" idx="28"/>
          </p:nvPr>
        </p:nvSpPr>
        <p:spPr>
          <a:xfrm>
            <a:off x="10163875" y="1841700"/>
            <a:ext cx="1223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 SemiBold"/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42"/>
          <p:cNvSpPr txBox="1">
            <a:spLocks noGrp="1"/>
          </p:cNvSpPr>
          <p:nvPr>
            <p:ph type="subTitle" idx="29"/>
          </p:nvPr>
        </p:nvSpPr>
        <p:spPr>
          <a:xfrm>
            <a:off x="584200" y="4885937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0" name="Google Shape;550;p42"/>
          <p:cNvSpPr txBox="1">
            <a:spLocks noGrp="1"/>
          </p:cNvSpPr>
          <p:nvPr>
            <p:ph type="body" idx="30"/>
          </p:nvPr>
        </p:nvSpPr>
        <p:spPr>
          <a:xfrm>
            <a:off x="584200" y="5346686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2"/>
          <p:cNvSpPr txBox="1">
            <a:spLocks noGrp="1"/>
          </p:cNvSpPr>
          <p:nvPr>
            <p:ph type="subTitle" idx="31"/>
          </p:nvPr>
        </p:nvSpPr>
        <p:spPr>
          <a:xfrm>
            <a:off x="2886063" y="4885937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body" idx="32"/>
          </p:nvPr>
        </p:nvSpPr>
        <p:spPr>
          <a:xfrm>
            <a:off x="2886063" y="5346686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2"/>
          <p:cNvSpPr txBox="1">
            <a:spLocks noGrp="1"/>
          </p:cNvSpPr>
          <p:nvPr>
            <p:ph type="subTitle" idx="33"/>
          </p:nvPr>
        </p:nvSpPr>
        <p:spPr>
          <a:xfrm>
            <a:off x="5197425" y="4885937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4" name="Google Shape;554;p42"/>
          <p:cNvSpPr txBox="1">
            <a:spLocks noGrp="1"/>
          </p:cNvSpPr>
          <p:nvPr>
            <p:ph type="body" idx="34"/>
          </p:nvPr>
        </p:nvSpPr>
        <p:spPr>
          <a:xfrm>
            <a:off x="5197425" y="5346686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2"/>
          <p:cNvSpPr txBox="1">
            <a:spLocks noGrp="1"/>
          </p:cNvSpPr>
          <p:nvPr>
            <p:ph type="subTitle" idx="35"/>
          </p:nvPr>
        </p:nvSpPr>
        <p:spPr>
          <a:xfrm>
            <a:off x="7515175" y="4885937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6" name="Google Shape;556;p42"/>
          <p:cNvSpPr txBox="1">
            <a:spLocks noGrp="1"/>
          </p:cNvSpPr>
          <p:nvPr>
            <p:ph type="body" idx="36"/>
          </p:nvPr>
        </p:nvSpPr>
        <p:spPr>
          <a:xfrm>
            <a:off x="7515175" y="5346686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2"/>
          <p:cNvSpPr txBox="1">
            <a:spLocks noGrp="1"/>
          </p:cNvSpPr>
          <p:nvPr>
            <p:ph type="subTitle" idx="37"/>
          </p:nvPr>
        </p:nvSpPr>
        <p:spPr>
          <a:xfrm>
            <a:off x="9826575" y="4885937"/>
            <a:ext cx="1778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8" name="Google Shape;558;p42"/>
          <p:cNvSpPr txBox="1">
            <a:spLocks noGrp="1"/>
          </p:cNvSpPr>
          <p:nvPr>
            <p:ph type="body" idx="38"/>
          </p:nvPr>
        </p:nvSpPr>
        <p:spPr>
          <a:xfrm>
            <a:off x="9826575" y="5346686"/>
            <a:ext cx="179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Bios 01">
  <p:cSld name="CUSTOM_8_1_1_1_1_1_1_1_1_1_1_1_1_1_2_1_2_1_1_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3"/>
          <p:cNvSpPr txBox="1">
            <a:spLocks noGrp="1"/>
          </p:cNvSpPr>
          <p:nvPr>
            <p:ph type="title"/>
          </p:nvPr>
        </p:nvSpPr>
        <p:spPr>
          <a:xfrm>
            <a:off x="501375" y="751467"/>
            <a:ext cx="111882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62" name="Google Shape;562;p43"/>
          <p:cNvSpPr txBox="1">
            <a:spLocks noGrp="1"/>
          </p:cNvSpPr>
          <p:nvPr>
            <p:ph type="subTitle" idx="1"/>
          </p:nvPr>
        </p:nvSpPr>
        <p:spPr>
          <a:xfrm>
            <a:off x="1215744" y="5138025"/>
            <a:ext cx="26352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63" name="Google Shape;563;p43"/>
          <p:cNvSpPr txBox="1">
            <a:spLocks noGrp="1"/>
          </p:cNvSpPr>
          <p:nvPr>
            <p:ph type="body" idx="2"/>
          </p:nvPr>
        </p:nvSpPr>
        <p:spPr>
          <a:xfrm>
            <a:off x="1215744" y="5461000"/>
            <a:ext cx="26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64" name="Google Shape;564;p43"/>
          <p:cNvSpPr>
            <a:spLocks noGrp="1"/>
          </p:cNvSpPr>
          <p:nvPr>
            <p:ph type="pic" idx="3"/>
          </p:nvPr>
        </p:nvSpPr>
        <p:spPr>
          <a:xfrm>
            <a:off x="1215350" y="1915125"/>
            <a:ext cx="2635200" cy="3142800"/>
          </a:xfrm>
          <a:prstGeom prst="roundRect">
            <a:avLst>
              <a:gd name="adj" fmla="val 5477"/>
            </a:avLst>
          </a:prstGeom>
          <a:noFill/>
          <a:ln>
            <a:noFill/>
          </a:ln>
        </p:spPr>
      </p:sp>
      <p:sp>
        <p:nvSpPr>
          <p:cNvPr id="565" name="Google Shape;565;p43"/>
          <p:cNvSpPr txBox="1">
            <a:spLocks noGrp="1"/>
          </p:cNvSpPr>
          <p:nvPr>
            <p:ph type="subTitle" idx="4"/>
          </p:nvPr>
        </p:nvSpPr>
        <p:spPr>
          <a:xfrm>
            <a:off x="4778072" y="5138025"/>
            <a:ext cx="26352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66" name="Google Shape;566;p43"/>
          <p:cNvSpPr txBox="1">
            <a:spLocks noGrp="1"/>
          </p:cNvSpPr>
          <p:nvPr>
            <p:ph type="body" idx="5"/>
          </p:nvPr>
        </p:nvSpPr>
        <p:spPr>
          <a:xfrm>
            <a:off x="4778072" y="5461000"/>
            <a:ext cx="26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67" name="Google Shape;567;p43"/>
          <p:cNvSpPr txBox="1">
            <a:spLocks noGrp="1"/>
          </p:cNvSpPr>
          <p:nvPr>
            <p:ph type="subTitle" idx="6"/>
          </p:nvPr>
        </p:nvSpPr>
        <p:spPr>
          <a:xfrm>
            <a:off x="8340397" y="5138025"/>
            <a:ext cx="26352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68" name="Google Shape;568;p43"/>
          <p:cNvSpPr txBox="1">
            <a:spLocks noGrp="1"/>
          </p:cNvSpPr>
          <p:nvPr>
            <p:ph type="body" idx="7"/>
          </p:nvPr>
        </p:nvSpPr>
        <p:spPr>
          <a:xfrm>
            <a:off x="8340397" y="5461000"/>
            <a:ext cx="26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69" name="Google Shape;569;p43"/>
          <p:cNvSpPr>
            <a:spLocks noGrp="1"/>
          </p:cNvSpPr>
          <p:nvPr>
            <p:ph type="pic" idx="8"/>
          </p:nvPr>
        </p:nvSpPr>
        <p:spPr>
          <a:xfrm>
            <a:off x="4778400" y="1915125"/>
            <a:ext cx="2635200" cy="3142800"/>
          </a:xfrm>
          <a:prstGeom prst="roundRect">
            <a:avLst>
              <a:gd name="adj" fmla="val 5477"/>
            </a:avLst>
          </a:prstGeom>
          <a:noFill/>
          <a:ln>
            <a:noFill/>
          </a:ln>
        </p:spPr>
      </p:sp>
      <p:sp>
        <p:nvSpPr>
          <p:cNvPr id="570" name="Google Shape;570;p43"/>
          <p:cNvSpPr>
            <a:spLocks noGrp="1"/>
          </p:cNvSpPr>
          <p:nvPr>
            <p:ph type="pic" idx="9"/>
          </p:nvPr>
        </p:nvSpPr>
        <p:spPr>
          <a:xfrm>
            <a:off x="8340400" y="1915125"/>
            <a:ext cx="2635200" cy="3142800"/>
          </a:xfrm>
          <a:prstGeom prst="roundRect">
            <a:avLst>
              <a:gd name="adj" fmla="val 547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Bios 02">
  <p:cSld name="CUSTOM_8_1_1_1_1_1_1_1_1_1_1_1_1_1_2_1_2_1_1_2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4"/>
          <p:cNvSpPr txBox="1">
            <a:spLocks noGrp="1"/>
          </p:cNvSpPr>
          <p:nvPr>
            <p:ph type="title"/>
          </p:nvPr>
        </p:nvSpPr>
        <p:spPr>
          <a:xfrm>
            <a:off x="501375" y="751467"/>
            <a:ext cx="111882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4" name="Google Shape;574;p44"/>
          <p:cNvSpPr txBox="1">
            <a:spLocks noGrp="1"/>
          </p:cNvSpPr>
          <p:nvPr>
            <p:ph type="subTitle" idx="1"/>
          </p:nvPr>
        </p:nvSpPr>
        <p:spPr>
          <a:xfrm>
            <a:off x="2956001" y="4713700"/>
            <a:ext cx="1891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75" name="Google Shape;575;p44"/>
          <p:cNvSpPr txBox="1">
            <a:spLocks noGrp="1"/>
          </p:cNvSpPr>
          <p:nvPr>
            <p:ph type="body" idx="2"/>
          </p:nvPr>
        </p:nvSpPr>
        <p:spPr>
          <a:xfrm>
            <a:off x="2956001" y="4993226"/>
            <a:ext cx="186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6" name="Google Shape;576;p44"/>
          <p:cNvSpPr txBox="1">
            <a:spLocks noGrp="1"/>
          </p:cNvSpPr>
          <p:nvPr>
            <p:ph type="subTitle" idx="3"/>
          </p:nvPr>
        </p:nvSpPr>
        <p:spPr>
          <a:xfrm>
            <a:off x="761751" y="4713700"/>
            <a:ext cx="1891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77" name="Google Shape;577;p44"/>
          <p:cNvSpPr>
            <a:spLocks noGrp="1"/>
          </p:cNvSpPr>
          <p:nvPr>
            <p:ph type="pic" idx="4"/>
          </p:nvPr>
        </p:nvSpPr>
        <p:spPr>
          <a:xfrm>
            <a:off x="761750" y="2281725"/>
            <a:ext cx="1891500" cy="2316900"/>
          </a:xfrm>
          <a:prstGeom prst="roundRect">
            <a:avLst>
              <a:gd name="adj" fmla="val 6063"/>
            </a:avLst>
          </a:prstGeom>
          <a:noFill/>
          <a:ln>
            <a:noFill/>
          </a:ln>
        </p:spPr>
      </p:sp>
      <p:sp>
        <p:nvSpPr>
          <p:cNvPr id="578" name="Google Shape;578;p44"/>
          <p:cNvSpPr txBox="1">
            <a:spLocks noGrp="1"/>
          </p:cNvSpPr>
          <p:nvPr>
            <p:ph type="body" idx="5"/>
          </p:nvPr>
        </p:nvSpPr>
        <p:spPr>
          <a:xfrm>
            <a:off x="761751" y="4993226"/>
            <a:ext cx="186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9" name="Google Shape;579;p44"/>
          <p:cNvSpPr txBox="1">
            <a:spLocks noGrp="1"/>
          </p:cNvSpPr>
          <p:nvPr>
            <p:ph type="subTitle" idx="6"/>
          </p:nvPr>
        </p:nvSpPr>
        <p:spPr>
          <a:xfrm>
            <a:off x="5150251" y="4713700"/>
            <a:ext cx="1891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80" name="Google Shape;580;p44"/>
          <p:cNvSpPr txBox="1">
            <a:spLocks noGrp="1"/>
          </p:cNvSpPr>
          <p:nvPr>
            <p:ph type="body" idx="7"/>
          </p:nvPr>
        </p:nvSpPr>
        <p:spPr>
          <a:xfrm>
            <a:off x="5150251" y="4993226"/>
            <a:ext cx="186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81" name="Google Shape;581;p44"/>
          <p:cNvSpPr txBox="1">
            <a:spLocks noGrp="1"/>
          </p:cNvSpPr>
          <p:nvPr>
            <p:ph type="subTitle" idx="8"/>
          </p:nvPr>
        </p:nvSpPr>
        <p:spPr>
          <a:xfrm>
            <a:off x="7344501" y="4713700"/>
            <a:ext cx="1891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82" name="Google Shape;582;p44"/>
          <p:cNvSpPr txBox="1">
            <a:spLocks noGrp="1"/>
          </p:cNvSpPr>
          <p:nvPr>
            <p:ph type="body" idx="9"/>
          </p:nvPr>
        </p:nvSpPr>
        <p:spPr>
          <a:xfrm>
            <a:off x="7344501" y="4993226"/>
            <a:ext cx="186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83" name="Google Shape;583;p44"/>
          <p:cNvSpPr txBox="1">
            <a:spLocks noGrp="1"/>
          </p:cNvSpPr>
          <p:nvPr>
            <p:ph type="subTitle" idx="13"/>
          </p:nvPr>
        </p:nvSpPr>
        <p:spPr>
          <a:xfrm>
            <a:off x="9538751" y="4713700"/>
            <a:ext cx="1891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84" name="Google Shape;584;p44"/>
          <p:cNvSpPr txBox="1">
            <a:spLocks noGrp="1"/>
          </p:cNvSpPr>
          <p:nvPr>
            <p:ph type="body" idx="14"/>
          </p:nvPr>
        </p:nvSpPr>
        <p:spPr>
          <a:xfrm>
            <a:off x="9386351" y="4993226"/>
            <a:ext cx="186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●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○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Inter SemiBold"/>
              <a:buChar char="■"/>
              <a:defRPr sz="9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85" name="Google Shape;585;p44"/>
          <p:cNvSpPr>
            <a:spLocks noGrp="1"/>
          </p:cNvSpPr>
          <p:nvPr>
            <p:ph type="pic" idx="15"/>
          </p:nvPr>
        </p:nvSpPr>
        <p:spPr>
          <a:xfrm>
            <a:off x="2956000" y="2281725"/>
            <a:ext cx="1891500" cy="2316900"/>
          </a:xfrm>
          <a:prstGeom prst="roundRect">
            <a:avLst>
              <a:gd name="adj" fmla="val 6063"/>
            </a:avLst>
          </a:prstGeom>
          <a:noFill/>
          <a:ln>
            <a:noFill/>
          </a:ln>
        </p:spPr>
      </p:sp>
      <p:sp>
        <p:nvSpPr>
          <p:cNvPr id="586" name="Google Shape;586;p44"/>
          <p:cNvSpPr>
            <a:spLocks noGrp="1"/>
          </p:cNvSpPr>
          <p:nvPr>
            <p:ph type="pic" idx="16"/>
          </p:nvPr>
        </p:nvSpPr>
        <p:spPr>
          <a:xfrm>
            <a:off x="5150250" y="2281725"/>
            <a:ext cx="1891500" cy="2316900"/>
          </a:xfrm>
          <a:prstGeom prst="roundRect">
            <a:avLst>
              <a:gd name="adj" fmla="val 6063"/>
            </a:avLst>
          </a:prstGeom>
          <a:noFill/>
          <a:ln>
            <a:noFill/>
          </a:ln>
        </p:spPr>
      </p:sp>
      <p:sp>
        <p:nvSpPr>
          <p:cNvPr id="587" name="Google Shape;587;p44"/>
          <p:cNvSpPr>
            <a:spLocks noGrp="1"/>
          </p:cNvSpPr>
          <p:nvPr>
            <p:ph type="pic" idx="17"/>
          </p:nvPr>
        </p:nvSpPr>
        <p:spPr>
          <a:xfrm>
            <a:off x="7344500" y="2281725"/>
            <a:ext cx="1891500" cy="2316900"/>
          </a:xfrm>
          <a:prstGeom prst="roundRect">
            <a:avLst>
              <a:gd name="adj" fmla="val 6063"/>
            </a:avLst>
          </a:prstGeom>
          <a:noFill/>
          <a:ln>
            <a:noFill/>
          </a:ln>
        </p:spPr>
      </p:sp>
      <p:sp>
        <p:nvSpPr>
          <p:cNvPr id="588" name="Google Shape;588;p44"/>
          <p:cNvSpPr>
            <a:spLocks noGrp="1"/>
          </p:cNvSpPr>
          <p:nvPr>
            <p:ph type="pic" idx="18"/>
          </p:nvPr>
        </p:nvSpPr>
        <p:spPr>
          <a:xfrm>
            <a:off x="9538750" y="2281725"/>
            <a:ext cx="1891500" cy="2316900"/>
          </a:xfrm>
          <a:prstGeom prst="roundRect">
            <a:avLst>
              <a:gd name="adj" fmla="val 606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Bios 03">
  <p:cSld name="CUSTOM_4_1_1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5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0" y="0"/>
            <a:ext cx="1219200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5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92" name="Google Shape;592;p45"/>
          <p:cNvSpPr txBox="1">
            <a:spLocks noGrp="1"/>
          </p:cNvSpPr>
          <p:nvPr>
            <p:ph type="subTitle" idx="1"/>
          </p:nvPr>
        </p:nvSpPr>
        <p:spPr>
          <a:xfrm>
            <a:off x="546100" y="1509150"/>
            <a:ext cx="62844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ter"/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93" name="Google Shape;593;p45"/>
          <p:cNvSpPr txBox="1">
            <a:spLocks noGrp="1"/>
          </p:cNvSpPr>
          <p:nvPr>
            <p:ph type="body" idx="2"/>
          </p:nvPr>
        </p:nvSpPr>
        <p:spPr>
          <a:xfrm>
            <a:off x="546100" y="3124175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94" name="Google Shape;594;p45"/>
          <p:cNvSpPr txBox="1">
            <a:spLocks noGrp="1"/>
          </p:cNvSpPr>
          <p:nvPr>
            <p:ph type="subTitle" idx="3"/>
          </p:nvPr>
        </p:nvSpPr>
        <p:spPr>
          <a:xfrm>
            <a:off x="546099" y="2810066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95" name="Google Shape;595;p45"/>
          <p:cNvSpPr txBox="1">
            <a:spLocks noGrp="1"/>
          </p:cNvSpPr>
          <p:nvPr>
            <p:ph type="body" idx="4"/>
          </p:nvPr>
        </p:nvSpPr>
        <p:spPr>
          <a:xfrm>
            <a:off x="546100" y="40255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96" name="Google Shape;596;p45"/>
          <p:cNvSpPr txBox="1">
            <a:spLocks noGrp="1"/>
          </p:cNvSpPr>
          <p:nvPr>
            <p:ph type="subTitle" idx="5"/>
          </p:nvPr>
        </p:nvSpPr>
        <p:spPr>
          <a:xfrm>
            <a:off x="546099" y="37113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body" idx="6"/>
          </p:nvPr>
        </p:nvSpPr>
        <p:spPr>
          <a:xfrm>
            <a:off x="546100" y="49266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98" name="Google Shape;598;p45"/>
          <p:cNvSpPr txBox="1">
            <a:spLocks noGrp="1"/>
          </p:cNvSpPr>
          <p:nvPr>
            <p:ph type="subTitle" idx="7"/>
          </p:nvPr>
        </p:nvSpPr>
        <p:spPr>
          <a:xfrm>
            <a:off x="546099" y="46124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99" name="Google Shape;599;p45"/>
          <p:cNvSpPr txBox="1">
            <a:spLocks noGrp="1"/>
          </p:cNvSpPr>
          <p:nvPr>
            <p:ph type="body" idx="8"/>
          </p:nvPr>
        </p:nvSpPr>
        <p:spPr>
          <a:xfrm>
            <a:off x="546100" y="58277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00" name="Google Shape;600;p45"/>
          <p:cNvSpPr txBox="1">
            <a:spLocks noGrp="1"/>
          </p:cNvSpPr>
          <p:nvPr>
            <p:ph type="subTitle" idx="9"/>
          </p:nvPr>
        </p:nvSpPr>
        <p:spPr>
          <a:xfrm>
            <a:off x="546099" y="55135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01" name="Google Shape;601;p45"/>
          <p:cNvSpPr txBox="1">
            <a:spLocks noGrp="1"/>
          </p:cNvSpPr>
          <p:nvPr>
            <p:ph type="body" idx="13"/>
          </p:nvPr>
        </p:nvSpPr>
        <p:spPr>
          <a:xfrm>
            <a:off x="3986500" y="3124175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02" name="Google Shape;602;p45"/>
          <p:cNvSpPr txBox="1">
            <a:spLocks noGrp="1"/>
          </p:cNvSpPr>
          <p:nvPr>
            <p:ph type="subTitle" idx="14"/>
          </p:nvPr>
        </p:nvSpPr>
        <p:spPr>
          <a:xfrm>
            <a:off x="3986499" y="2810066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03" name="Google Shape;603;p45"/>
          <p:cNvSpPr txBox="1">
            <a:spLocks noGrp="1"/>
          </p:cNvSpPr>
          <p:nvPr>
            <p:ph type="body" idx="15"/>
          </p:nvPr>
        </p:nvSpPr>
        <p:spPr>
          <a:xfrm>
            <a:off x="3986500" y="40255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04" name="Google Shape;604;p45"/>
          <p:cNvSpPr txBox="1">
            <a:spLocks noGrp="1"/>
          </p:cNvSpPr>
          <p:nvPr>
            <p:ph type="subTitle" idx="16"/>
          </p:nvPr>
        </p:nvSpPr>
        <p:spPr>
          <a:xfrm>
            <a:off x="3986499" y="37113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05" name="Google Shape;605;p45"/>
          <p:cNvSpPr txBox="1">
            <a:spLocks noGrp="1"/>
          </p:cNvSpPr>
          <p:nvPr>
            <p:ph type="body" idx="17"/>
          </p:nvPr>
        </p:nvSpPr>
        <p:spPr>
          <a:xfrm>
            <a:off x="3986500" y="49266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06" name="Google Shape;606;p45"/>
          <p:cNvSpPr txBox="1">
            <a:spLocks noGrp="1"/>
          </p:cNvSpPr>
          <p:nvPr>
            <p:ph type="subTitle" idx="18"/>
          </p:nvPr>
        </p:nvSpPr>
        <p:spPr>
          <a:xfrm>
            <a:off x="3986499" y="46124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07" name="Google Shape;607;p45"/>
          <p:cNvSpPr txBox="1">
            <a:spLocks noGrp="1"/>
          </p:cNvSpPr>
          <p:nvPr>
            <p:ph type="body" idx="19"/>
          </p:nvPr>
        </p:nvSpPr>
        <p:spPr>
          <a:xfrm>
            <a:off x="3986500" y="58277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●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○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ter SemiBold"/>
              <a:buChar char="■"/>
              <a:defRPr sz="1000">
                <a:solidFill>
                  <a:schemeClr val="accent5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08" name="Google Shape;608;p45"/>
          <p:cNvSpPr txBox="1">
            <a:spLocks noGrp="1"/>
          </p:cNvSpPr>
          <p:nvPr>
            <p:ph type="subTitle" idx="20"/>
          </p:nvPr>
        </p:nvSpPr>
        <p:spPr>
          <a:xfrm>
            <a:off x="3986499" y="5513591"/>
            <a:ext cx="2794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Inter SemiBold"/>
              <a:buNone/>
              <a:defRPr sz="1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Inter"/>
              <a:buNone/>
              <a:defRPr sz="11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1">
  <p:cSld name="CUSTOM_4_1_1_1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6"/>
          <p:cNvSpPr/>
          <p:nvPr/>
        </p:nvSpPr>
        <p:spPr>
          <a:xfrm>
            <a:off x="3636825" y="1509150"/>
            <a:ext cx="8048700" cy="4811400"/>
          </a:xfrm>
          <a:prstGeom prst="roundRect">
            <a:avLst>
              <a:gd name="adj" fmla="val 237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12" name="Google Shape;612;p46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13" name="Google Shape;613;p46"/>
          <p:cNvSpPr txBox="1">
            <a:spLocks noGrp="1"/>
          </p:cNvSpPr>
          <p:nvPr>
            <p:ph type="subTitle" idx="1"/>
          </p:nvPr>
        </p:nvSpPr>
        <p:spPr>
          <a:xfrm>
            <a:off x="546100" y="1509150"/>
            <a:ext cx="25845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ter"/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14" name="Google Shape;614;p46"/>
          <p:cNvSpPr txBox="1">
            <a:spLocks noGrp="1"/>
          </p:cNvSpPr>
          <p:nvPr>
            <p:ph type="subTitle" idx="2"/>
          </p:nvPr>
        </p:nvSpPr>
        <p:spPr>
          <a:xfrm>
            <a:off x="4156350" y="2001875"/>
            <a:ext cx="6945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Inter SemiBold"/>
              <a:buNone/>
              <a:defRPr sz="16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15" name="Google Shape;615;p46"/>
          <p:cNvSpPr txBox="1">
            <a:spLocks noGrp="1"/>
          </p:cNvSpPr>
          <p:nvPr>
            <p:ph type="body" idx="3"/>
          </p:nvPr>
        </p:nvSpPr>
        <p:spPr>
          <a:xfrm>
            <a:off x="8874225" y="6417572"/>
            <a:ext cx="28113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1 2">
  <p:cSld name="CUSTOM_4_1_1_1_4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7"/>
          <p:cNvSpPr/>
          <p:nvPr/>
        </p:nvSpPr>
        <p:spPr>
          <a:xfrm>
            <a:off x="5470425" y="644600"/>
            <a:ext cx="6215100" cy="5676000"/>
          </a:xfrm>
          <a:prstGeom prst="roundRect">
            <a:avLst>
              <a:gd name="adj" fmla="val 201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19" name="Google Shape;619;p47"/>
          <p:cNvSpPr/>
          <p:nvPr/>
        </p:nvSpPr>
        <p:spPr>
          <a:xfrm>
            <a:off x="508000" y="6534967"/>
            <a:ext cx="5991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8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0" name="Google Shape;620;p47"/>
          <p:cNvSpPr/>
          <p:nvPr/>
        </p:nvSpPr>
        <p:spPr>
          <a:xfrm>
            <a:off x="507997" y="5524500"/>
            <a:ext cx="25845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7"/>
          <p:cNvSpPr txBox="1">
            <a:spLocks noGrp="1"/>
          </p:cNvSpPr>
          <p:nvPr>
            <p:ph type="title"/>
          </p:nvPr>
        </p:nvSpPr>
        <p:spPr>
          <a:xfrm>
            <a:off x="546100" y="751449"/>
            <a:ext cx="4265400" cy="17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22" name="Google Shape;622;p47"/>
          <p:cNvSpPr>
            <a:spLocks noGrp="1"/>
          </p:cNvSpPr>
          <p:nvPr>
            <p:ph type="pic" idx="2"/>
          </p:nvPr>
        </p:nvSpPr>
        <p:spPr>
          <a:xfrm>
            <a:off x="508000" y="4905800"/>
            <a:ext cx="1736700" cy="1414800"/>
          </a:xfrm>
          <a:prstGeom prst="roundRect">
            <a:avLst>
              <a:gd name="adj" fmla="val 8286"/>
            </a:avLst>
          </a:prstGeom>
          <a:noFill/>
          <a:ln>
            <a:noFill/>
          </a:ln>
        </p:spPr>
      </p:sp>
      <p:sp>
        <p:nvSpPr>
          <p:cNvPr id="623" name="Google Shape;623;p47"/>
          <p:cNvSpPr>
            <a:spLocks noGrp="1"/>
          </p:cNvSpPr>
          <p:nvPr>
            <p:ph type="pic" idx="3"/>
          </p:nvPr>
        </p:nvSpPr>
        <p:spPr>
          <a:xfrm>
            <a:off x="1470025" y="2934650"/>
            <a:ext cx="3035700" cy="2393700"/>
          </a:xfrm>
          <a:prstGeom prst="roundRect">
            <a:avLst>
              <a:gd name="adj" fmla="val 4817"/>
            </a:avLst>
          </a:prstGeom>
          <a:noFill/>
          <a:ln>
            <a:noFill/>
          </a:ln>
        </p:spPr>
      </p:sp>
      <p:sp>
        <p:nvSpPr>
          <p:cNvPr id="624" name="Google Shape;624;p47"/>
          <p:cNvSpPr txBox="1">
            <a:spLocks noGrp="1"/>
          </p:cNvSpPr>
          <p:nvPr>
            <p:ph type="subTitle" idx="1"/>
          </p:nvPr>
        </p:nvSpPr>
        <p:spPr>
          <a:xfrm>
            <a:off x="5470425" y="1024350"/>
            <a:ext cx="62151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Inter SemiBold"/>
              <a:buNone/>
              <a:defRPr sz="16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25" name="Google Shape;625;p47"/>
          <p:cNvSpPr txBox="1">
            <a:spLocks noGrp="1"/>
          </p:cNvSpPr>
          <p:nvPr>
            <p:ph type="body" idx="4"/>
          </p:nvPr>
        </p:nvSpPr>
        <p:spPr>
          <a:xfrm>
            <a:off x="8874225" y="6417572"/>
            <a:ext cx="28113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1 1">
  <p:cSld name="CUSTOM_4_1_1_1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/>
          <p:nvPr/>
        </p:nvSpPr>
        <p:spPr>
          <a:xfrm>
            <a:off x="546100" y="1448438"/>
            <a:ext cx="11139300" cy="4872000"/>
          </a:xfrm>
          <a:prstGeom prst="roundRect">
            <a:avLst>
              <a:gd name="adj" fmla="val 232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29" name="Google Shape;629;p48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30" name="Google Shape;630;p48"/>
          <p:cNvSpPr txBox="1">
            <a:spLocks noGrp="1"/>
          </p:cNvSpPr>
          <p:nvPr>
            <p:ph type="subTitle" idx="1"/>
          </p:nvPr>
        </p:nvSpPr>
        <p:spPr>
          <a:xfrm>
            <a:off x="1055175" y="2195923"/>
            <a:ext cx="74286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ter"/>
              <a:buNone/>
              <a:defRPr sz="12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 idx="2"/>
          </p:nvPr>
        </p:nvSpPr>
        <p:spPr>
          <a:xfrm>
            <a:off x="1055175" y="1884077"/>
            <a:ext cx="43383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Inter SemiBold"/>
              <a:buNone/>
              <a:defRPr sz="16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nter SemiBold"/>
              <a:buNone/>
              <a:defRPr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32" name="Google Shape;632;p48"/>
          <p:cNvSpPr txBox="1">
            <a:spLocks noGrp="1"/>
          </p:cNvSpPr>
          <p:nvPr>
            <p:ph type="body" idx="3"/>
          </p:nvPr>
        </p:nvSpPr>
        <p:spPr>
          <a:xfrm>
            <a:off x="8874225" y="6417572"/>
            <a:ext cx="28113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●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940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IBM Plex Mono"/>
              <a:buChar char="○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9400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800"/>
              <a:buFont typeface="IBM Plex Mono"/>
              <a:buChar char="■"/>
              <a:defRPr sz="8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2">
  <p:cSld name="CUSTOM_4_1_1_1_2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9"/>
          <p:cNvSpPr txBox="1">
            <a:spLocks noGrp="1"/>
          </p:cNvSpPr>
          <p:nvPr>
            <p:ph type="title"/>
          </p:nvPr>
        </p:nvSpPr>
        <p:spPr>
          <a:xfrm>
            <a:off x="508000" y="722875"/>
            <a:ext cx="3792300" cy="21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nter SemiBold"/>
              <a:buNone/>
              <a:defRPr sz="5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36" name="Google Shape;636;p49"/>
          <p:cNvSpPr txBox="1">
            <a:spLocks noGrp="1"/>
          </p:cNvSpPr>
          <p:nvPr>
            <p:ph type="subTitle" idx="1"/>
          </p:nvPr>
        </p:nvSpPr>
        <p:spPr>
          <a:xfrm>
            <a:off x="532125" y="3161313"/>
            <a:ext cx="36597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ter"/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Inter"/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3">
  <p:cSld name="CUSTOM_4_1_1_1_1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0"/>
          <p:cNvSpPr>
            <a:spLocks noGrp="1"/>
          </p:cNvSpPr>
          <p:nvPr>
            <p:ph type="pic" idx="2"/>
          </p:nvPr>
        </p:nvSpPr>
        <p:spPr>
          <a:xfrm>
            <a:off x="4464050" y="2197100"/>
            <a:ext cx="3251100" cy="325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0" name="Google Shape;640;p50"/>
          <p:cNvSpPr txBox="1">
            <a:spLocks noGrp="1"/>
          </p:cNvSpPr>
          <p:nvPr>
            <p:ph type="subTitle" idx="1"/>
          </p:nvPr>
        </p:nvSpPr>
        <p:spPr>
          <a:xfrm>
            <a:off x="1999025" y="2134225"/>
            <a:ext cx="2103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50"/>
          <p:cNvSpPr txBox="1">
            <a:spLocks noGrp="1"/>
          </p:cNvSpPr>
          <p:nvPr>
            <p:ph type="subTitle" idx="3"/>
          </p:nvPr>
        </p:nvSpPr>
        <p:spPr>
          <a:xfrm>
            <a:off x="8077175" y="2134225"/>
            <a:ext cx="2103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0"/>
          <p:cNvSpPr txBox="1">
            <a:spLocks noGrp="1"/>
          </p:cNvSpPr>
          <p:nvPr>
            <p:ph type="subTitle" idx="4"/>
          </p:nvPr>
        </p:nvSpPr>
        <p:spPr>
          <a:xfrm>
            <a:off x="1745200" y="4603750"/>
            <a:ext cx="2103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0"/>
          <p:cNvSpPr txBox="1">
            <a:spLocks noGrp="1"/>
          </p:cNvSpPr>
          <p:nvPr>
            <p:ph type="subTitle" idx="5"/>
          </p:nvPr>
        </p:nvSpPr>
        <p:spPr>
          <a:xfrm>
            <a:off x="8343800" y="4603750"/>
            <a:ext cx="21030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50"/>
          <p:cNvSpPr txBox="1">
            <a:spLocks noGrp="1"/>
          </p:cNvSpPr>
          <p:nvPr>
            <p:ph type="subTitle" idx="6"/>
          </p:nvPr>
        </p:nvSpPr>
        <p:spPr>
          <a:xfrm>
            <a:off x="3933650" y="6061928"/>
            <a:ext cx="43119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50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grpSp>
        <p:nvGrpSpPr>
          <p:cNvPr id="646" name="Google Shape;646;p50"/>
          <p:cNvGrpSpPr/>
          <p:nvPr/>
        </p:nvGrpSpPr>
        <p:grpSpPr>
          <a:xfrm>
            <a:off x="3873625" y="1781000"/>
            <a:ext cx="4431952" cy="4082982"/>
            <a:chOff x="3873625" y="1781000"/>
            <a:chExt cx="4431952" cy="4082982"/>
          </a:xfrm>
        </p:grpSpPr>
        <p:sp>
          <p:nvSpPr>
            <p:cNvPr id="647" name="Google Shape;647;p50"/>
            <p:cNvSpPr/>
            <p:nvPr/>
          </p:nvSpPr>
          <p:spPr>
            <a:xfrm>
              <a:off x="4151978" y="1781000"/>
              <a:ext cx="1937892" cy="1486819"/>
            </a:xfrm>
            <a:custGeom>
              <a:avLst/>
              <a:gdLst/>
              <a:ahLst/>
              <a:cxnLst/>
              <a:rect l="l" t="t" r="r" b="b"/>
              <a:pathLst>
                <a:path w="38395" h="29458" extrusionOk="0">
                  <a:moveTo>
                    <a:pt x="38395" y="0"/>
                  </a:moveTo>
                  <a:cubicBezTo>
                    <a:pt x="20571" y="0"/>
                    <a:pt x="5505" y="10950"/>
                    <a:pt x="0" y="27898"/>
                  </a:cubicBezTo>
                  <a:lnTo>
                    <a:pt x="4781" y="29458"/>
                  </a:lnTo>
                  <a:lnTo>
                    <a:pt x="4781" y="29448"/>
                  </a:lnTo>
                  <a:cubicBezTo>
                    <a:pt x="7156" y="22151"/>
                    <a:pt x="11554" y="16002"/>
                    <a:pt x="17532" y="11655"/>
                  </a:cubicBezTo>
                  <a:cubicBezTo>
                    <a:pt x="23510" y="7317"/>
                    <a:pt x="30716" y="5032"/>
                    <a:pt x="38395" y="5032"/>
                  </a:cubicBezTo>
                  <a:lnTo>
                    <a:pt x="383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0"/>
            <p:cNvSpPr/>
            <p:nvPr/>
          </p:nvSpPr>
          <p:spPr>
            <a:xfrm>
              <a:off x="7138753" y="3188510"/>
              <a:ext cx="1166823" cy="2278783"/>
            </a:xfrm>
            <a:custGeom>
              <a:avLst/>
              <a:gdLst/>
              <a:ahLst/>
              <a:cxnLst/>
              <a:rect l="l" t="t" r="r" b="b"/>
              <a:pathLst>
                <a:path w="23118" h="45149" extrusionOk="0">
                  <a:moveTo>
                    <a:pt x="17612" y="1"/>
                  </a:moveTo>
                  <a:lnTo>
                    <a:pt x="12832" y="1561"/>
                  </a:lnTo>
                  <a:cubicBezTo>
                    <a:pt x="15207" y="8857"/>
                    <a:pt x="15237" y="16425"/>
                    <a:pt x="12963" y="23450"/>
                  </a:cubicBezTo>
                  <a:cubicBezTo>
                    <a:pt x="10688" y="30465"/>
                    <a:pt x="6200" y="36574"/>
                    <a:pt x="0" y="41072"/>
                  </a:cubicBezTo>
                  <a:lnTo>
                    <a:pt x="2941" y="45137"/>
                  </a:lnTo>
                  <a:lnTo>
                    <a:pt x="2941" y="45137"/>
                  </a:lnTo>
                  <a:cubicBezTo>
                    <a:pt x="17361" y="34670"/>
                    <a:pt x="23117" y="16948"/>
                    <a:pt x="17612" y="1"/>
                  </a:cubicBezTo>
                  <a:close/>
                  <a:moveTo>
                    <a:pt x="2941" y="45137"/>
                  </a:moveTo>
                  <a:lnTo>
                    <a:pt x="2941" y="45137"/>
                  </a:lnTo>
                  <a:cubicBezTo>
                    <a:pt x="2940" y="45137"/>
                    <a:pt x="2940" y="45138"/>
                    <a:pt x="2939" y="45138"/>
                  </a:cubicBezTo>
                  <a:lnTo>
                    <a:pt x="2949" y="45148"/>
                  </a:lnTo>
                  <a:lnTo>
                    <a:pt x="2949" y="45148"/>
                  </a:lnTo>
                  <a:lnTo>
                    <a:pt x="2941" y="451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0"/>
            <p:cNvSpPr/>
            <p:nvPr/>
          </p:nvSpPr>
          <p:spPr>
            <a:xfrm>
              <a:off x="6089796" y="1781505"/>
              <a:ext cx="1937942" cy="1486819"/>
            </a:xfrm>
            <a:custGeom>
              <a:avLst/>
              <a:gdLst/>
              <a:ahLst/>
              <a:cxnLst/>
              <a:rect l="l" t="t" r="r" b="b"/>
              <a:pathLst>
                <a:path w="38396" h="29458" extrusionOk="0">
                  <a:moveTo>
                    <a:pt x="1" y="0"/>
                  </a:moveTo>
                  <a:lnTo>
                    <a:pt x="1" y="5033"/>
                  </a:lnTo>
                  <a:cubicBezTo>
                    <a:pt x="7670" y="5033"/>
                    <a:pt x="14876" y="7317"/>
                    <a:pt x="20854" y="11665"/>
                  </a:cubicBezTo>
                  <a:cubicBezTo>
                    <a:pt x="26832" y="16002"/>
                    <a:pt x="31250" y="22151"/>
                    <a:pt x="33615" y="29448"/>
                  </a:cubicBezTo>
                  <a:lnTo>
                    <a:pt x="33615" y="29458"/>
                  </a:lnTo>
                  <a:lnTo>
                    <a:pt x="38395" y="27898"/>
                  </a:lnTo>
                  <a:cubicBezTo>
                    <a:pt x="32890" y="10940"/>
                    <a:pt x="17814" y="0"/>
                    <a:pt x="1" y="0"/>
                  </a:cubicBezTo>
                  <a:close/>
                </a:path>
              </a:pathLst>
            </a:custGeom>
            <a:solidFill>
              <a:srgbClr val="64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3873625" y="3189065"/>
              <a:ext cx="1167328" cy="2278732"/>
            </a:xfrm>
            <a:custGeom>
              <a:avLst/>
              <a:gdLst/>
              <a:ahLst/>
              <a:cxnLst/>
              <a:rect l="l" t="t" r="r" b="b"/>
              <a:pathLst>
                <a:path w="23128" h="45148" extrusionOk="0">
                  <a:moveTo>
                    <a:pt x="5515" y="0"/>
                  </a:moveTo>
                  <a:lnTo>
                    <a:pt x="5515" y="0"/>
                  </a:lnTo>
                  <a:cubicBezTo>
                    <a:pt x="0" y="16947"/>
                    <a:pt x="5766" y="34659"/>
                    <a:pt x="20177" y="45136"/>
                  </a:cubicBezTo>
                  <a:lnTo>
                    <a:pt x="20177" y="45136"/>
                  </a:lnTo>
                  <a:lnTo>
                    <a:pt x="23127" y="41071"/>
                  </a:lnTo>
                  <a:cubicBezTo>
                    <a:pt x="16918" y="36573"/>
                    <a:pt x="12429" y="30464"/>
                    <a:pt x="10155" y="23449"/>
                  </a:cubicBezTo>
                  <a:cubicBezTo>
                    <a:pt x="7880" y="16435"/>
                    <a:pt x="7931" y="8856"/>
                    <a:pt x="10296" y="1560"/>
                  </a:cubicBezTo>
                  <a:lnTo>
                    <a:pt x="5515" y="0"/>
                  </a:lnTo>
                  <a:close/>
                  <a:moveTo>
                    <a:pt x="20177" y="45136"/>
                  </a:moveTo>
                  <a:lnTo>
                    <a:pt x="20169" y="45147"/>
                  </a:lnTo>
                  <a:lnTo>
                    <a:pt x="20179" y="45137"/>
                  </a:lnTo>
                  <a:cubicBezTo>
                    <a:pt x="20178" y="45137"/>
                    <a:pt x="20178" y="45136"/>
                    <a:pt x="20177" y="45136"/>
                  </a:cubicBezTo>
                  <a:close/>
                </a:path>
              </a:pathLst>
            </a:custGeom>
            <a:solidFill>
              <a:srgbClr val="2B3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4892047" y="5261997"/>
              <a:ext cx="2395072" cy="601986"/>
            </a:xfrm>
            <a:custGeom>
              <a:avLst/>
              <a:gdLst/>
              <a:ahLst/>
              <a:cxnLst/>
              <a:rect l="l" t="t" r="r" b="b"/>
              <a:pathLst>
                <a:path w="47453" h="11927" extrusionOk="0">
                  <a:moveTo>
                    <a:pt x="2960" y="0"/>
                  </a:moveTo>
                  <a:lnTo>
                    <a:pt x="1" y="4076"/>
                  </a:lnTo>
                  <a:cubicBezTo>
                    <a:pt x="7207" y="9310"/>
                    <a:pt x="15459" y="11926"/>
                    <a:pt x="23732" y="11926"/>
                  </a:cubicBezTo>
                  <a:cubicBezTo>
                    <a:pt x="31984" y="11926"/>
                    <a:pt x="40247" y="9310"/>
                    <a:pt x="47453" y="4076"/>
                  </a:cubicBezTo>
                  <a:lnTo>
                    <a:pt x="44494" y="0"/>
                  </a:lnTo>
                  <a:cubicBezTo>
                    <a:pt x="38295" y="4519"/>
                    <a:pt x="31109" y="6894"/>
                    <a:pt x="23732" y="6894"/>
                  </a:cubicBezTo>
                  <a:cubicBezTo>
                    <a:pt x="16345" y="6894"/>
                    <a:pt x="9159" y="4509"/>
                    <a:pt x="2960" y="0"/>
                  </a:cubicBezTo>
                  <a:close/>
                </a:path>
              </a:pathLst>
            </a:custGeom>
            <a:solidFill>
              <a:srgbClr val="304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Intro">
  <p:cSld name="CUSTOM_6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>
            <a:spLocks noGrp="1"/>
          </p:cNvSpPr>
          <p:nvPr>
            <p:ph type="pic" idx="2"/>
          </p:nvPr>
        </p:nvSpPr>
        <p:spPr>
          <a:xfrm>
            <a:off x="0" y="3707875"/>
            <a:ext cx="2262000" cy="2344500"/>
          </a:xfrm>
          <a:prstGeom prst="roundRect">
            <a:avLst>
              <a:gd name="adj" fmla="val 4910"/>
            </a:avLst>
          </a:prstGeom>
          <a:noFill/>
          <a:ln>
            <a:noFill/>
          </a:ln>
        </p:spPr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6004150" y="2260275"/>
            <a:ext cx="5082900" cy="20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Medium"/>
              <a:buNone/>
              <a:defRPr sz="2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>
            <a:spLocks noGrp="1"/>
          </p:cNvSpPr>
          <p:nvPr>
            <p:ph type="pic" idx="3"/>
          </p:nvPr>
        </p:nvSpPr>
        <p:spPr>
          <a:xfrm>
            <a:off x="1238975" y="1357875"/>
            <a:ext cx="4173000" cy="3822000"/>
          </a:xfrm>
          <a:prstGeom prst="roundRect">
            <a:avLst>
              <a:gd name="adj" fmla="val 290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4">
  <p:cSld name="CUSTOM_4_1_1_1_1_1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1"/>
          <p:cNvSpPr>
            <a:spLocks noGrp="1"/>
          </p:cNvSpPr>
          <p:nvPr>
            <p:ph type="pic" idx="2"/>
          </p:nvPr>
        </p:nvSpPr>
        <p:spPr>
          <a:xfrm>
            <a:off x="4464050" y="2197100"/>
            <a:ext cx="3251100" cy="325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5" name="Google Shape;655;p51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56" name="Google Shape;656;p51"/>
          <p:cNvSpPr txBox="1">
            <a:spLocks noGrp="1"/>
          </p:cNvSpPr>
          <p:nvPr>
            <p:ph type="subTitle" idx="1"/>
          </p:nvPr>
        </p:nvSpPr>
        <p:spPr>
          <a:xfrm>
            <a:off x="8316500" y="1905325"/>
            <a:ext cx="25104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 SemiBold"/>
              <a:buNone/>
              <a:defRPr sz="16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51"/>
          <p:cNvSpPr txBox="1">
            <a:spLocks noGrp="1"/>
          </p:cNvSpPr>
          <p:nvPr>
            <p:ph type="body" idx="3"/>
          </p:nvPr>
        </p:nvSpPr>
        <p:spPr>
          <a:xfrm>
            <a:off x="8316500" y="23052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58" name="Google Shape;658;p51"/>
          <p:cNvSpPr txBox="1">
            <a:spLocks noGrp="1"/>
          </p:cNvSpPr>
          <p:nvPr>
            <p:ph type="subTitle" idx="4"/>
          </p:nvPr>
        </p:nvSpPr>
        <p:spPr>
          <a:xfrm>
            <a:off x="8316500" y="4865150"/>
            <a:ext cx="25104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 SemiBold"/>
              <a:buNone/>
              <a:defRPr sz="16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51"/>
          <p:cNvSpPr txBox="1">
            <a:spLocks noGrp="1"/>
          </p:cNvSpPr>
          <p:nvPr>
            <p:ph type="body" idx="5"/>
          </p:nvPr>
        </p:nvSpPr>
        <p:spPr>
          <a:xfrm>
            <a:off x="8316500" y="5265025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6"/>
          </p:nvPr>
        </p:nvSpPr>
        <p:spPr>
          <a:xfrm>
            <a:off x="1365150" y="4865150"/>
            <a:ext cx="25104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 SemiBold"/>
              <a:buNone/>
              <a:defRPr sz="16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51"/>
          <p:cNvSpPr txBox="1">
            <a:spLocks noGrp="1"/>
          </p:cNvSpPr>
          <p:nvPr>
            <p:ph type="body" idx="7"/>
          </p:nvPr>
        </p:nvSpPr>
        <p:spPr>
          <a:xfrm>
            <a:off x="1005750" y="5265025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62" name="Google Shape;662;p51"/>
          <p:cNvSpPr txBox="1">
            <a:spLocks noGrp="1"/>
          </p:cNvSpPr>
          <p:nvPr>
            <p:ph type="subTitle" idx="8"/>
          </p:nvPr>
        </p:nvSpPr>
        <p:spPr>
          <a:xfrm>
            <a:off x="1365150" y="1905325"/>
            <a:ext cx="25104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ter SemiBold"/>
              <a:buNone/>
              <a:defRPr sz="16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51"/>
          <p:cNvSpPr txBox="1">
            <a:spLocks noGrp="1"/>
          </p:cNvSpPr>
          <p:nvPr>
            <p:ph type="body" idx="9"/>
          </p:nvPr>
        </p:nvSpPr>
        <p:spPr>
          <a:xfrm>
            <a:off x="1005750" y="2305200"/>
            <a:ext cx="2869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L="914400" lvl="1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L="1371600" lvl="2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L="1828800" lvl="3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L="2286000" lvl="4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L="2743200" lvl="5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L="3200400" lvl="6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●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L="3657600" lvl="7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○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L="4114800" lvl="8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Char char="■"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grpSp>
        <p:nvGrpSpPr>
          <p:cNvPr id="664" name="Google Shape;664;p51"/>
          <p:cNvGrpSpPr/>
          <p:nvPr/>
        </p:nvGrpSpPr>
        <p:grpSpPr>
          <a:xfrm>
            <a:off x="4053175" y="1787125"/>
            <a:ext cx="4085651" cy="4085146"/>
            <a:chOff x="3976200" y="1787125"/>
            <a:chExt cx="4085651" cy="4085146"/>
          </a:xfrm>
        </p:grpSpPr>
        <p:sp>
          <p:nvSpPr>
            <p:cNvPr id="665" name="Google Shape;665;p51"/>
            <p:cNvSpPr/>
            <p:nvPr/>
          </p:nvSpPr>
          <p:spPr>
            <a:xfrm>
              <a:off x="3976200" y="1787125"/>
              <a:ext cx="2042826" cy="2042826"/>
            </a:xfrm>
            <a:custGeom>
              <a:avLst/>
              <a:gdLst/>
              <a:ahLst/>
              <a:cxnLst/>
              <a:rect l="l" t="t" r="r" b="b"/>
              <a:pathLst>
                <a:path w="40458" h="40458" extrusionOk="0">
                  <a:moveTo>
                    <a:pt x="40458" y="0"/>
                  </a:moveTo>
                  <a:cubicBezTo>
                    <a:pt x="18116" y="0"/>
                    <a:pt x="0" y="18116"/>
                    <a:pt x="0" y="40458"/>
                  </a:cubicBezTo>
                  <a:lnTo>
                    <a:pt x="5032" y="40458"/>
                  </a:lnTo>
                  <a:cubicBezTo>
                    <a:pt x="5032" y="20893"/>
                    <a:pt x="20893" y="5032"/>
                    <a:pt x="40458" y="5032"/>
                  </a:cubicBezTo>
                  <a:lnTo>
                    <a:pt x="40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1"/>
            <p:cNvSpPr/>
            <p:nvPr/>
          </p:nvSpPr>
          <p:spPr>
            <a:xfrm>
              <a:off x="3976200" y="3829395"/>
              <a:ext cx="2042826" cy="2042876"/>
            </a:xfrm>
            <a:custGeom>
              <a:avLst/>
              <a:gdLst/>
              <a:ahLst/>
              <a:cxnLst/>
              <a:rect l="l" t="t" r="r" b="b"/>
              <a:pathLst>
                <a:path w="40458" h="40459" extrusionOk="0">
                  <a:moveTo>
                    <a:pt x="0" y="1"/>
                  </a:moveTo>
                  <a:cubicBezTo>
                    <a:pt x="0" y="22343"/>
                    <a:pt x="18116" y="40458"/>
                    <a:pt x="40458" y="40458"/>
                  </a:cubicBezTo>
                  <a:lnTo>
                    <a:pt x="40458" y="35426"/>
                  </a:lnTo>
                  <a:cubicBezTo>
                    <a:pt x="20893" y="35426"/>
                    <a:pt x="5032" y="19565"/>
                    <a:pt x="5032" y="1"/>
                  </a:cubicBezTo>
                  <a:close/>
                </a:path>
              </a:pathLst>
            </a:custGeom>
            <a:solidFill>
              <a:srgbClr val="004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1"/>
            <p:cNvSpPr/>
            <p:nvPr/>
          </p:nvSpPr>
          <p:spPr>
            <a:xfrm>
              <a:off x="6018975" y="1787125"/>
              <a:ext cx="2042876" cy="2042826"/>
            </a:xfrm>
            <a:custGeom>
              <a:avLst/>
              <a:gdLst/>
              <a:ahLst/>
              <a:cxnLst/>
              <a:rect l="l" t="t" r="r" b="b"/>
              <a:pathLst>
                <a:path w="40459" h="40458" extrusionOk="0">
                  <a:moveTo>
                    <a:pt x="1" y="0"/>
                  </a:moveTo>
                  <a:lnTo>
                    <a:pt x="1" y="5032"/>
                  </a:lnTo>
                  <a:cubicBezTo>
                    <a:pt x="19555" y="5032"/>
                    <a:pt x="35426" y="20893"/>
                    <a:pt x="35426" y="40458"/>
                  </a:cubicBezTo>
                  <a:lnTo>
                    <a:pt x="40459" y="40458"/>
                  </a:lnTo>
                  <a:cubicBezTo>
                    <a:pt x="40459" y="18116"/>
                    <a:pt x="22343" y="0"/>
                    <a:pt x="1" y="0"/>
                  </a:cubicBezTo>
                  <a:close/>
                </a:path>
              </a:pathLst>
            </a:custGeom>
            <a:solidFill>
              <a:srgbClr val="64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1"/>
            <p:cNvSpPr/>
            <p:nvPr/>
          </p:nvSpPr>
          <p:spPr>
            <a:xfrm>
              <a:off x="6018975" y="3829395"/>
              <a:ext cx="2042876" cy="2042876"/>
            </a:xfrm>
            <a:custGeom>
              <a:avLst/>
              <a:gdLst/>
              <a:ahLst/>
              <a:cxnLst/>
              <a:rect l="l" t="t" r="r" b="b"/>
              <a:pathLst>
                <a:path w="40459" h="40459" extrusionOk="0">
                  <a:moveTo>
                    <a:pt x="35426" y="1"/>
                  </a:moveTo>
                  <a:cubicBezTo>
                    <a:pt x="35426" y="19565"/>
                    <a:pt x="19555" y="35426"/>
                    <a:pt x="1" y="35426"/>
                  </a:cubicBezTo>
                  <a:lnTo>
                    <a:pt x="1" y="40458"/>
                  </a:lnTo>
                  <a:cubicBezTo>
                    <a:pt x="22343" y="40458"/>
                    <a:pt x="40459" y="22343"/>
                    <a:pt x="40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5">
  <p:cSld name="CUSTOM_9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2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2" name="Google Shape;672;p52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6">
  <p:cSld name="CUSTOM_9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3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53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77" name="Google Shape;677;p53"/>
          <p:cNvSpPr/>
          <p:nvPr/>
        </p:nvSpPr>
        <p:spPr>
          <a:xfrm rot="10800000">
            <a:off x="3685650" y="4086625"/>
            <a:ext cx="4820700" cy="10899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78" name="Google Shape;678;p53"/>
          <p:cNvSpPr/>
          <p:nvPr/>
        </p:nvSpPr>
        <p:spPr>
          <a:xfrm rot="10800000">
            <a:off x="3126575" y="2884050"/>
            <a:ext cx="5938500" cy="10899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79" name="Google Shape;679;p53"/>
          <p:cNvSpPr/>
          <p:nvPr/>
        </p:nvSpPr>
        <p:spPr>
          <a:xfrm rot="10800000">
            <a:off x="2563525" y="1681497"/>
            <a:ext cx="7065000" cy="10899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80" name="Google Shape;680;p53"/>
          <p:cNvSpPr/>
          <p:nvPr/>
        </p:nvSpPr>
        <p:spPr>
          <a:xfrm rot="10800000">
            <a:off x="4244850" y="5289200"/>
            <a:ext cx="3702300" cy="10899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81" name="Google Shape;681;p53"/>
          <p:cNvSpPr txBox="1">
            <a:spLocks noGrp="1"/>
          </p:cNvSpPr>
          <p:nvPr>
            <p:ph type="subTitle" idx="1"/>
          </p:nvPr>
        </p:nvSpPr>
        <p:spPr>
          <a:xfrm>
            <a:off x="3540825" y="1853250"/>
            <a:ext cx="5109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subTitle" idx="2"/>
          </p:nvPr>
        </p:nvSpPr>
        <p:spPr>
          <a:xfrm>
            <a:off x="3805400" y="3055825"/>
            <a:ext cx="45807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ubTitle" idx="3"/>
          </p:nvPr>
        </p:nvSpPr>
        <p:spPr>
          <a:xfrm>
            <a:off x="4244400" y="4258375"/>
            <a:ext cx="3702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684" name="Google Shape;684;p53"/>
          <p:cNvSpPr txBox="1">
            <a:spLocks noGrp="1"/>
          </p:cNvSpPr>
          <p:nvPr>
            <p:ph type="subTitle" idx="4"/>
          </p:nvPr>
        </p:nvSpPr>
        <p:spPr>
          <a:xfrm>
            <a:off x="4799325" y="5460925"/>
            <a:ext cx="2592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Charts 07">
  <p:cSld name="CUSTOM_9_1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4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8" name="Google Shape;688;p54"/>
          <p:cNvSpPr txBox="1">
            <a:spLocks noGrp="1"/>
          </p:cNvSpPr>
          <p:nvPr>
            <p:ph type="title"/>
          </p:nvPr>
        </p:nvSpPr>
        <p:spPr>
          <a:xfrm>
            <a:off x="546100" y="751486"/>
            <a:ext cx="11188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 SemiBold"/>
              <a:buNone/>
              <a:defRPr sz="3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89" name="Google Shape;689;p54"/>
          <p:cNvSpPr/>
          <p:nvPr/>
        </p:nvSpPr>
        <p:spPr>
          <a:xfrm rot="10800000">
            <a:off x="4064700" y="4727825"/>
            <a:ext cx="4062600" cy="13806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90" name="Google Shape;690;p54"/>
          <p:cNvSpPr/>
          <p:nvPr/>
        </p:nvSpPr>
        <p:spPr>
          <a:xfrm rot="10800000">
            <a:off x="3380925" y="3204600"/>
            <a:ext cx="5429700" cy="13806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91" name="Google Shape;691;p54"/>
          <p:cNvSpPr/>
          <p:nvPr/>
        </p:nvSpPr>
        <p:spPr>
          <a:xfrm rot="10800000">
            <a:off x="2698350" y="1681402"/>
            <a:ext cx="6795600" cy="1380600"/>
          </a:xfrm>
          <a:prstGeom prst="trapezoid">
            <a:avLst>
              <a:gd name="adj" fmla="val 467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92" name="Google Shape;692;p54"/>
          <p:cNvSpPr txBox="1">
            <a:spLocks noGrp="1"/>
          </p:cNvSpPr>
          <p:nvPr>
            <p:ph type="subTitle" idx="1"/>
          </p:nvPr>
        </p:nvSpPr>
        <p:spPr>
          <a:xfrm>
            <a:off x="3638162" y="1899043"/>
            <a:ext cx="49152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693" name="Google Shape;693;p54"/>
          <p:cNvSpPr txBox="1">
            <a:spLocks noGrp="1"/>
          </p:cNvSpPr>
          <p:nvPr>
            <p:ph type="subTitle" idx="2"/>
          </p:nvPr>
        </p:nvSpPr>
        <p:spPr>
          <a:xfrm>
            <a:off x="3892658" y="3422269"/>
            <a:ext cx="44061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694" name="Google Shape;694;p54"/>
          <p:cNvSpPr txBox="1">
            <a:spLocks noGrp="1"/>
          </p:cNvSpPr>
          <p:nvPr>
            <p:ph type="subTitle" idx="3"/>
          </p:nvPr>
        </p:nvSpPr>
        <p:spPr>
          <a:xfrm>
            <a:off x="4314934" y="4945463"/>
            <a:ext cx="35619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 Medium"/>
              <a:buNone/>
              <a:defRPr sz="13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sh">
  <p:cSld name="DEFAUL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3">
    <p:bg>
      <p:bgPr>
        <a:solidFill>
          <a:schemeClr val="lt2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6"/>
          <p:cNvSpPr/>
          <p:nvPr/>
        </p:nvSpPr>
        <p:spPr>
          <a:xfrm>
            <a:off x="508000" y="6534967"/>
            <a:ext cx="5991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Confidetial</a:t>
            </a:r>
            <a:endParaRPr sz="8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dient">
  <p:cSld name="CUSTOM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57"/>
          <p:cNvSpPr txBox="1"/>
          <p:nvPr/>
        </p:nvSpPr>
        <p:spPr>
          <a:xfrm>
            <a:off x="0" y="0"/>
            <a:ext cx="39999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329225" y="1677776"/>
            <a:ext cx="9630600" cy="1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700"/>
              <a:buFont typeface="Inter SemiBold"/>
              <a:buNone/>
              <a:defRPr sz="117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CUSTOM_2_2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0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1">
  <p:cSld name="CUSTOM_4_1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Intro 02">
  <p:cSld name="CUSTOM_6_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>
            <a:spLocks noGrp="1"/>
          </p:cNvSpPr>
          <p:nvPr>
            <p:ph type="pic" idx="2"/>
          </p:nvPr>
        </p:nvSpPr>
        <p:spPr>
          <a:xfrm>
            <a:off x="905400" y="722500"/>
            <a:ext cx="3785700" cy="3467400"/>
          </a:xfrm>
          <a:prstGeom prst="roundRect">
            <a:avLst>
              <a:gd name="adj" fmla="val 3216"/>
            </a:avLst>
          </a:prstGeom>
          <a:noFill/>
          <a:ln>
            <a:noFill/>
          </a:ln>
        </p:spPr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5560875" y="2225200"/>
            <a:ext cx="58560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5560875" y="3776550"/>
            <a:ext cx="5364900" cy="19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 Medium"/>
              <a:buNone/>
              <a:defRPr sz="15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 Title Slide 1">
  <p:cSld name="CUSTOM_1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0 Blank + Title">
  <p:cSld name="CUSTOM_1_1_1_1_1_1_2_1_1_1"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2"/>
          <p:cNvSpPr txBox="1">
            <a:spLocks noGrp="1"/>
          </p:cNvSpPr>
          <p:nvPr>
            <p:ph type="sldNum" idx="12"/>
          </p:nvPr>
        </p:nvSpPr>
        <p:spPr>
          <a:xfrm>
            <a:off x="11223179" y="6362742"/>
            <a:ext cx="6303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11" name="Google Shape;711;p62"/>
          <p:cNvSpPr txBox="1">
            <a:spLocks noGrp="1"/>
          </p:cNvSpPr>
          <p:nvPr>
            <p:ph type="sldNum" idx="2"/>
          </p:nvPr>
        </p:nvSpPr>
        <p:spPr>
          <a:xfrm>
            <a:off x="11223179" y="6362742"/>
            <a:ext cx="6303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12" name="Google Shape;712;p6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09728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nter SemiBold"/>
              <a:buNone/>
              <a:defRPr sz="27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13" name="Google Shape;713;p62"/>
          <p:cNvSpPr txBox="1">
            <a:spLocks noGrp="1"/>
          </p:cNvSpPr>
          <p:nvPr>
            <p:ph type="title" idx="3"/>
          </p:nvPr>
        </p:nvSpPr>
        <p:spPr>
          <a:xfrm>
            <a:off x="1866033" y="6346600"/>
            <a:ext cx="72828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14" name="Google Shape;714;p62"/>
          <p:cNvSpPr txBox="1">
            <a:spLocks noGrp="1"/>
          </p:cNvSpPr>
          <p:nvPr>
            <p:ph type="sldNum" idx="4"/>
          </p:nvPr>
        </p:nvSpPr>
        <p:spPr>
          <a:xfrm>
            <a:off x="11223179" y="6362742"/>
            <a:ext cx="6303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 b="0"/>
            </a:lvl1pPr>
            <a:lvl2pPr lvl="1">
              <a:buNone/>
              <a:defRPr sz="1900" b="0"/>
            </a:lvl2pPr>
            <a:lvl3pPr lvl="2">
              <a:buNone/>
              <a:defRPr sz="1900" b="0"/>
            </a:lvl3pPr>
            <a:lvl4pPr lvl="3">
              <a:buNone/>
              <a:defRPr sz="1900" b="0"/>
            </a:lvl4pPr>
            <a:lvl5pPr lvl="4">
              <a:buNone/>
              <a:defRPr sz="1900" b="0"/>
            </a:lvl5pPr>
            <a:lvl6pPr lvl="5">
              <a:buNone/>
              <a:defRPr sz="1900" b="0"/>
            </a:lvl6pPr>
            <a:lvl7pPr lvl="6">
              <a:buNone/>
              <a:defRPr sz="1900" b="0"/>
            </a:lvl7pPr>
            <a:lvl8pPr lvl="7">
              <a:buNone/>
              <a:defRPr sz="1900" b="0"/>
            </a:lvl8pPr>
            <a:lvl9pPr lvl="8">
              <a:buNone/>
              <a:defRPr sz="1900" b="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15" name="Google Shape;715;p62"/>
          <p:cNvSpPr txBox="1">
            <a:spLocks noGrp="1"/>
          </p:cNvSpPr>
          <p:nvPr>
            <p:ph type="sldNum" idx="5"/>
          </p:nvPr>
        </p:nvSpPr>
        <p:spPr>
          <a:xfrm>
            <a:off x="11223179" y="6362742"/>
            <a:ext cx="6303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00" b="0">
                <a:solidFill>
                  <a:schemeClr val="lt1"/>
                </a:solidFill>
              </a:defRPr>
            </a:lvl1pPr>
            <a:lvl2pPr lvl="1" algn="r">
              <a:buNone/>
              <a:defRPr sz="1100" b="0">
                <a:solidFill>
                  <a:schemeClr val="lt1"/>
                </a:solidFill>
              </a:defRPr>
            </a:lvl2pPr>
            <a:lvl3pPr lvl="2" algn="r">
              <a:buNone/>
              <a:defRPr sz="1100" b="0">
                <a:solidFill>
                  <a:schemeClr val="lt1"/>
                </a:solidFill>
              </a:defRPr>
            </a:lvl3pPr>
            <a:lvl4pPr lvl="3" algn="r">
              <a:buNone/>
              <a:defRPr sz="1100" b="0">
                <a:solidFill>
                  <a:schemeClr val="lt1"/>
                </a:solidFill>
              </a:defRPr>
            </a:lvl4pPr>
            <a:lvl5pPr lvl="4" algn="r">
              <a:buNone/>
              <a:defRPr sz="1100" b="0">
                <a:solidFill>
                  <a:schemeClr val="lt1"/>
                </a:solidFill>
              </a:defRPr>
            </a:lvl5pPr>
            <a:lvl6pPr lvl="5" algn="r">
              <a:buNone/>
              <a:defRPr sz="1100" b="0">
                <a:solidFill>
                  <a:schemeClr val="lt1"/>
                </a:solidFill>
              </a:defRPr>
            </a:lvl6pPr>
            <a:lvl7pPr lvl="6" algn="r">
              <a:buNone/>
              <a:defRPr sz="1100" b="0">
                <a:solidFill>
                  <a:schemeClr val="lt1"/>
                </a:solidFill>
              </a:defRPr>
            </a:lvl7pPr>
            <a:lvl8pPr lvl="7" algn="r">
              <a:buNone/>
              <a:defRPr sz="1100" b="0">
                <a:solidFill>
                  <a:schemeClr val="lt1"/>
                </a:solidFill>
              </a:defRPr>
            </a:lvl8pPr>
            <a:lvl9pPr lvl="8" algn="r">
              <a:buNone/>
              <a:defRPr sz="1100" b="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6" name="Google Shape;716;p62"/>
          <p:cNvSpPr txBox="1">
            <a:spLocks noGrp="1"/>
          </p:cNvSpPr>
          <p:nvPr>
            <p:ph type="sldNum" idx="6"/>
          </p:nvPr>
        </p:nvSpPr>
        <p:spPr>
          <a:xfrm>
            <a:off x="11223179" y="6362742"/>
            <a:ext cx="6303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 b="0">
                <a:solidFill>
                  <a:schemeClr val="dk1"/>
                </a:solidFill>
              </a:defRPr>
            </a:lvl1pPr>
            <a:lvl2pPr lvl="1">
              <a:buNone/>
              <a:defRPr sz="1900" b="0">
                <a:solidFill>
                  <a:schemeClr val="dk1"/>
                </a:solidFill>
              </a:defRPr>
            </a:lvl2pPr>
            <a:lvl3pPr lvl="2">
              <a:buNone/>
              <a:defRPr sz="1900" b="0">
                <a:solidFill>
                  <a:schemeClr val="dk1"/>
                </a:solidFill>
              </a:defRPr>
            </a:lvl3pPr>
            <a:lvl4pPr lvl="3">
              <a:buNone/>
              <a:defRPr sz="1900" b="0">
                <a:solidFill>
                  <a:schemeClr val="dk1"/>
                </a:solidFill>
              </a:defRPr>
            </a:lvl4pPr>
            <a:lvl5pPr lvl="4">
              <a:buNone/>
              <a:defRPr sz="1900" b="0">
                <a:solidFill>
                  <a:schemeClr val="dk1"/>
                </a:solidFill>
              </a:defRPr>
            </a:lvl5pPr>
            <a:lvl6pPr lvl="5">
              <a:buNone/>
              <a:defRPr sz="1900" b="0">
                <a:solidFill>
                  <a:schemeClr val="dk1"/>
                </a:solidFill>
              </a:defRPr>
            </a:lvl6pPr>
            <a:lvl7pPr lvl="6">
              <a:buNone/>
              <a:defRPr sz="1900" b="0">
                <a:solidFill>
                  <a:schemeClr val="dk1"/>
                </a:solidFill>
              </a:defRPr>
            </a:lvl7pPr>
            <a:lvl8pPr lvl="7">
              <a:buNone/>
              <a:defRPr sz="1900" b="0">
                <a:solidFill>
                  <a:schemeClr val="dk1"/>
                </a:solidFill>
              </a:defRPr>
            </a:lvl8pPr>
            <a:lvl9pPr lvl="8">
              <a:buNone/>
              <a:defRPr sz="1900" b="0">
                <a:solidFill>
                  <a:schemeClr val="dk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Title and Body">
  <p:cSld name="CUSTOM_1_1_1_2">
    <p:bg>
      <p:bgPr>
        <a:solidFill>
          <a:schemeClr val="dk1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 SemiBold"/>
              <a:buNone/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63"/>
          <p:cNvSpPr txBox="1">
            <a:spLocks noGrp="1"/>
          </p:cNvSpPr>
          <p:nvPr>
            <p:ph type="subTitle" idx="1"/>
          </p:nvPr>
        </p:nvSpPr>
        <p:spPr>
          <a:xfrm>
            <a:off x="304800" y="794000"/>
            <a:ext cx="115824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Font typeface="Inter"/>
              <a:buNone/>
              <a:defRPr sz="21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"/>
              <a:buNone/>
              <a:defRPr sz="2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20" name="Google Shape;720;p63"/>
          <p:cNvSpPr txBox="1">
            <a:spLocks noGrp="1"/>
          </p:cNvSpPr>
          <p:nvPr>
            <p:ph type="body" idx="2"/>
          </p:nvPr>
        </p:nvSpPr>
        <p:spPr>
          <a:xfrm>
            <a:off x="304800" y="1459233"/>
            <a:ext cx="11582400" cy="47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●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○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■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●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○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■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●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○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Char char="■"/>
              <a:defRPr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Break 1">
  <p:cSld name="4_Title Slide_2">
    <p:bg>
      <p:bgPr>
        <a:solidFill>
          <a:schemeClr val="dk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6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-12650" y="-7124"/>
            <a:ext cx="12204652" cy="68651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3" name="Google Shape;72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5881" y="299245"/>
            <a:ext cx="561339" cy="1037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4" name="Google Shape;724;p64"/>
          <p:cNvGrpSpPr/>
          <p:nvPr/>
        </p:nvGrpSpPr>
        <p:grpSpPr>
          <a:xfrm>
            <a:off x="11314771" y="6020277"/>
            <a:ext cx="532800" cy="532800"/>
            <a:chOff x="342618" y="6020277"/>
            <a:chExt cx="532800" cy="532800"/>
          </a:xfrm>
        </p:grpSpPr>
        <p:sp>
          <p:nvSpPr>
            <p:cNvPr id="725" name="Google Shape;725;p64"/>
            <p:cNvSpPr/>
            <p:nvPr/>
          </p:nvSpPr>
          <p:spPr>
            <a:xfrm>
              <a:off x="342618" y="6020277"/>
              <a:ext cx="532800" cy="532800"/>
            </a:xfrm>
            <a:prstGeom prst="ellipse">
              <a:avLst/>
            </a:prstGeom>
            <a:gradFill>
              <a:gsLst>
                <a:gs pos="0">
                  <a:srgbClr val="140D3A"/>
                </a:gs>
                <a:gs pos="20000">
                  <a:srgbClr val="140D3A"/>
                </a:gs>
                <a:gs pos="50000">
                  <a:schemeClr val="dk1"/>
                </a:gs>
                <a:gs pos="79000">
                  <a:srgbClr val="140D3A"/>
                </a:gs>
                <a:gs pos="100000">
                  <a:srgbClr val="140D3A"/>
                </a:gs>
              </a:gsLst>
              <a:lin ang="2700006" scaled="0"/>
            </a:gradFill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6" name="Google Shape;726;p64"/>
            <p:cNvGrpSpPr/>
            <p:nvPr/>
          </p:nvGrpSpPr>
          <p:grpSpPr>
            <a:xfrm>
              <a:off x="495168" y="6160478"/>
              <a:ext cx="227251" cy="242400"/>
              <a:chOff x="497118" y="6039766"/>
              <a:chExt cx="227251" cy="242400"/>
            </a:xfrm>
          </p:grpSpPr>
          <p:sp>
            <p:nvSpPr>
              <p:cNvPr id="727" name="Google Shape;727;p64"/>
              <p:cNvSpPr/>
              <p:nvPr/>
            </p:nvSpPr>
            <p:spPr>
              <a:xfrm>
                <a:off x="497118" y="6166027"/>
                <a:ext cx="227251" cy="115848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264795" extrusionOk="0">
                    <a:moveTo>
                      <a:pt x="0" y="0"/>
                    </a:moveTo>
                    <a:lnTo>
                      <a:pt x="255270" y="264795"/>
                    </a:lnTo>
                    <a:lnTo>
                      <a:pt x="519430" y="635"/>
                    </a:lnTo>
                  </a:path>
                </a:pathLst>
              </a:custGeom>
              <a:noFill/>
              <a:ln w="15875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28" name="Google Shape;728;p64"/>
              <p:cNvCxnSpPr>
                <a:stCxn id="727" idx="1"/>
              </p:cNvCxnSpPr>
              <p:nvPr/>
            </p:nvCxnSpPr>
            <p:spPr>
              <a:xfrm rot="10800000" flipH="1">
                <a:off x="609080" y="6039766"/>
                <a:ext cx="1800" cy="242400"/>
              </a:xfrm>
              <a:prstGeom prst="straightConnector1">
                <a:avLst/>
              </a:prstGeom>
              <a:noFill/>
              <a:ln w="15875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29" name="Google Shape;729;p64"/>
          <p:cNvSpPr txBox="1">
            <a:spLocks noGrp="1"/>
          </p:cNvSpPr>
          <p:nvPr>
            <p:ph type="subTitle" idx="1"/>
          </p:nvPr>
        </p:nvSpPr>
        <p:spPr>
          <a:xfrm rot="-5400000">
            <a:off x="-682378" y="1313250"/>
            <a:ext cx="21669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64"/>
          <p:cNvSpPr txBox="1">
            <a:spLocks noGrp="1"/>
          </p:cNvSpPr>
          <p:nvPr>
            <p:ph type="title"/>
          </p:nvPr>
        </p:nvSpPr>
        <p:spPr>
          <a:xfrm>
            <a:off x="1949825" y="2357350"/>
            <a:ext cx="82797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nter SemiBold"/>
              <a:buNone/>
              <a:defRPr sz="8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731" name="Google Shape;731;p64"/>
          <p:cNvSpPr txBox="1"/>
          <p:nvPr/>
        </p:nvSpPr>
        <p:spPr>
          <a:xfrm>
            <a:off x="342900" y="6423529"/>
            <a:ext cx="25884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Manrope Medium"/>
              <a:buNone/>
            </a:pPr>
            <a:r>
              <a:rPr lang="en-US" sz="6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©2024</a:t>
            </a:r>
            <a:r>
              <a:rPr lang="en-US" sz="6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600" i="0" u="none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Roblox - confidential. Do not duplicate or distribute.</a:t>
            </a:r>
            <a:endParaRPr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sh 1">
  <p:cSld name="DEFAULT_5">
    <p:bg>
      <p:bgPr>
        <a:solidFill>
          <a:schemeClr val="lt1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074" y="6535965"/>
            <a:ext cx="433198" cy="79111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5"/>
          <p:cNvSpPr/>
          <p:nvPr/>
        </p:nvSpPr>
        <p:spPr>
          <a:xfrm>
            <a:off x="381000" y="6549625"/>
            <a:ext cx="2319300" cy="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500"/>
              <a:buFont typeface="Arial"/>
              <a:buNone/>
            </a:pPr>
            <a:r>
              <a:rPr lang="en-US" sz="700">
                <a:solidFill>
                  <a:srgbClr val="828288"/>
                </a:solidFill>
                <a:latin typeface="Inter"/>
                <a:ea typeface="Inter"/>
                <a:cs typeface="Inter"/>
                <a:sym typeface="Inter"/>
              </a:rPr>
              <a:t>©2025 Roblox - Confidential. Do not duplicate or distribute.</a:t>
            </a:r>
            <a:endParaRPr sz="700">
              <a:solidFill>
                <a:srgbClr val="828288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28288"/>
              </a:buClr>
              <a:buSzPts val="700"/>
              <a:buFont typeface="Arial"/>
              <a:buNone/>
            </a:pPr>
            <a:endParaRPr sz="700">
              <a:solidFill>
                <a:srgbClr val="828287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enter with Gray BG">
  <p:cSld name="CUSTOM_2_1_1">
    <p:bg>
      <p:bgPr>
        <a:solidFill>
          <a:schemeClr val="dk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6"/>
          <p:cNvSpPr txBox="1"/>
          <p:nvPr/>
        </p:nvSpPr>
        <p:spPr>
          <a:xfrm>
            <a:off x="472650" y="2742275"/>
            <a:ext cx="2550300" cy="24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ts val="800"/>
              <a:buNone/>
            </a:pPr>
            <a:endParaRPr sz="12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738" name="Google Shape;738;p66"/>
          <p:cNvSpPr txBox="1">
            <a:spLocks noGrp="1"/>
          </p:cNvSpPr>
          <p:nvPr>
            <p:ph type="title"/>
          </p:nvPr>
        </p:nvSpPr>
        <p:spPr>
          <a:xfrm>
            <a:off x="337200" y="589333"/>
            <a:ext cx="115176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SemiBold"/>
              <a:buNone/>
              <a:defRPr sz="190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9" name="Google Shape;739;p66"/>
          <p:cNvSpPr/>
          <p:nvPr/>
        </p:nvSpPr>
        <p:spPr>
          <a:xfrm>
            <a:off x="342900" y="1286600"/>
            <a:ext cx="11506500" cy="4993500"/>
          </a:xfrm>
          <a:prstGeom prst="roundRect">
            <a:avLst>
              <a:gd name="adj" fmla="val 145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Intro 03">
  <p:cSld name="CUSTOM_6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72475" y="1563325"/>
            <a:ext cx="585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5641575" y="3272275"/>
            <a:ext cx="5364900" cy="19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 Medium"/>
              <a:buNone/>
              <a:defRPr sz="15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pic" idx="2"/>
          </p:nvPr>
        </p:nvSpPr>
        <p:spPr>
          <a:xfrm>
            <a:off x="7857175" y="0"/>
            <a:ext cx="3149100" cy="2292000"/>
          </a:xfrm>
          <a:prstGeom prst="round2SameRect">
            <a:avLst>
              <a:gd name="adj1" fmla="val 0"/>
              <a:gd name="adj2" fmla="val 4837"/>
            </a:avLst>
          </a:prstGeom>
          <a:noFill/>
          <a:ln>
            <a:noFill/>
          </a:ln>
        </p:spPr>
      </p:sp>
      <p:sp>
        <p:nvSpPr>
          <p:cNvPr id="55" name="Google Shape;55;p8"/>
          <p:cNvSpPr>
            <a:spLocks noGrp="1"/>
          </p:cNvSpPr>
          <p:nvPr>
            <p:ph type="pic" idx="3"/>
          </p:nvPr>
        </p:nvSpPr>
        <p:spPr>
          <a:xfrm>
            <a:off x="1611025" y="5688100"/>
            <a:ext cx="3492000" cy="1170000"/>
          </a:xfrm>
          <a:prstGeom prst="round2SameRect">
            <a:avLst>
              <a:gd name="adj1" fmla="val 9158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Intro 04">
  <p:cSld name="CUSTOM_6_2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25500" y="968400"/>
            <a:ext cx="3400200" cy="2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Inter SemiBold"/>
              <a:buNone/>
              <a:defRPr sz="5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847175" y="3731550"/>
            <a:ext cx="4219200" cy="2199300"/>
          </a:xfrm>
          <a:prstGeom prst="roundRect">
            <a:avLst>
              <a:gd name="adj" fmla="val 5044"/>
            </a:avLst>
          </a:prstGeom>
          <a:noFill/>
          <a:ln>
            <a:noFill/>
          </a:ln>
        </p:spPr>
      </p:sp>
      <p:sp>
        <p:nvSpPr>
          <p:cNvPr id="60" name="Google Shape;60;p9"/>
          <p:cNvSpPr>
            <a:spLocks noGrp="1"/>
          </p:cNvSpPr>
          <p:nvPr>
            <p:ph type="pic" idx="3"/>
          </p:nvPr>
        </p:nvSpPr>
        <p:spPr>
          <a:xfrm>
            <a:off x="8674525" y="2435925"/>
            <a:ext cx="2784300" cy="2784300"/>
          </a:xfrm>
          <a:prstGeom prst="roundRect">
            <a:avLst>
              <a:gd name="adj" fmla="val 4073"/>
            </a:avLst>
          </a:prstGeom>
          <a:noFill/>
          <a:ln>
            <a:noFill/>
          </a:ln>
        </p:spPr>
      </p:sp>
      <p:sp>
        <p:nvSpPr>
          <p:cNvPr id="61" name="Google Shape;61;p9"/>
          <p:cNvSpPr>
            <a:spLocks noGrp="1"/>
          </p:cNvSpPr>
          <p:nvPr>
            <p:ph type="pic" idx="4"/>
          </p:nvPr>
        </p:nvSpPr>
        <p:spPr>
          <a:xfrm>
            <a:off x="5616450" y="1395000"/>
            <a:ext cx="3623100" cy="3156000"/>
          </a:xfrm>
          <a:prstGeom prst="roundRect">
            <a:avLst>
              <a:gd name="adj" fmla="val 357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Data layout 01">
  <p:cSld name="CUSTOM_6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6191275" y="3940492"/>
            <a:ext cx="2718000" cy="2198400"/>
          </a:xfrm>
          <a:prstGeom prst="roundRect">
            <a:avLst>
              <a:gd name="adj" fmla="val 4966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5" name="Google Shape;65;p10"/>
          <p:cNvSpPr/>
          <p:nvPr/>
        </p:nvSpPr>
        <p:spPr>
          <a:xfrm>
            <a:off x="9079850" y="318285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"/>
          </p:nvPr>
        </p:nvSpPr>
        <p:spPr>
          <a:xfrm>
            <a:off x="9363475" y="334895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9363475" y="3979334"/>
            <a:ext cx="21909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9079850" y="475440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3"/>
          </p:nvPr>
        </p:nvSpPr>
        <p:spPr>
          <a:xfrm>
            <a:off x="9363475" y="492050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4"/>
          </p:nvPr>
        </p:nvSpPr>
        <p:spPr>
          <a:xfrm>
            <a:off x="9363475" y="5602009"/>
            <a:ext cx="2190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9079850" y="1611300"/>
            <a:ext cx="2718000" cy="1384500"/>
          </a:xfrm>
          <a:prstGeom prst="roundRect">
            <a:avLst>
              <a:gd name="adj" fmla="val 6367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2" name="Google Shape;72;p10"/>
          <p:cNvSpPr txBox="1">
            <a:spLocks noGrp="1"/>
          </p:cNvSpPr>
          <p:nvPr>
            <p:ph type="subTitle" idx="5"/>
          </p:nvPr>
        </p:nvSpPr>
        <p:spPr>
          <a:xfrm>
            <a:off x="9363475" y="1777402"/>
            <a:ext cx="219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SemiBold"/>
              <a:buNone/>
              <a:defRPr sz="4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6"/>
          </p:nvPr>
        </p:nvSpPr>
        <p:spPr>
          <a:xfrm>
            <a:off x="9363475" y="2458909"/>
            <a:ext cx="2190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6191275" y="1611300"/>
            <a:ext cx="2718000" cy="2198400"/>
          </a:xfrm>
          <a:prstGeom prst="roundRect">
            <a:avLst>
              <a:gd name="adj" fmla="val 4966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7"/>
          </p:nvPr>
        </p:nvSpPr>
        <p:spPr>
          <a:xfrm>
            <a:off x="6443400" y="2919275"/>
            <a:ext cx="2190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ubTitle" idx="8"/>
          </p:nvPr>
        </p:nvSpPr>
        <p:spPr>
          <a:xfrm>
            <a:off x="6454875" y="1890175"/>
            <a:ext cx="2190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Inter SemiBold"/>
              <a:buNone/>
              <a:defRPr sz="6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/>
          <p:nvPr/>
        </p:nvSpPr>
        <p:spPr>
          <a:xfrm>
            <a:off x="381000" y="1611292"/>
            <a:ext cx="5639700" cy="4527600"/>
          </a:xfrm>
          <a:prstGeom prst="roundRect">
            <a:avLst>
              <a:gd name="adj" fmla="val 2435"/>
            </a:avLst>
          </a:prstGeom>
          <a:solidFill>
            <a:srgbClr val="25262B">
              <a:alpha val="746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9"/>
          </p:nvPr>
        </p:nvSpPr>
        <p:spPr>
          <a:xfrm>
            <a:off x="6443400" y="5065950"/>
            <a:ext cx="2190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13"/>
          </p:nvPr>
        </p:nvSpPr>
        <p:spPr>
          <a:xfrm>
            <a:off x="6454875" y="4219375"/>
            <a:ext cx="2190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Inter SemiBold"/>
              <a:buNone/>
              <a:defRPr sz="61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14"/>
          </p:nvPr>
        </p:nvSpPr>
        <p:spPr>
          <a:xfrm>
            <a:off x="381000" y="6246800"/>
            <a:ext cx="5639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914400" lvl="1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1371600" lvl="2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1828800" lvl="3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2286000" lvl="4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2743200" lvl="5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3200400" lvl="6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●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3657600" lvl="7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○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4114800" lvl="8" indent="-27305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BM Plex Mono"/>
              <a:buChar char="■"/>
              <a:defRPr sz="700">
                <a:solidFill>
                  <a:schemeClr val="accent5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15"/>
          </p:nvPr>
        </p:nvSpPr>
        <p:spPr>
          <a:xfrm>
            <a:off x="919600" y="2023400"/>
            <a:ext cx="45927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SemiBold"/>
              <a:buNone/>
              <a:defRPr sz="1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ubTitle" idx="16"/>
          </p:nvPr>
        </p:nvSpPr>
        <p:spPr>
          <a:xfrm>
            <a:off x="3265900" y="5412025"/>
            <a:ext cx="22464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None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7"/>
          </p:nvPr>
        </p:nvSpPr>
        <p:spPr>
          <a:xfrm>
            <a:off x="870975" y="5412025"/>
            <a:ext cx="22464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 SemiBold"/>
              <a:buNone/>
              <a:defRPr sz="12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381000" y="429450"/>
            <a:ext cx="114168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Inter SemiBold"/>
              <a:buNone/>
              <a:defRPr sz="43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SemiBold"/>
              <a:buNone/>
              <a:defRPr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7"/>
          <p:cNvSpPr txBox="1">
            <a:spLocks noGrp="1"/>
          </p:cNvSpPr>
          <p:nvPr>
            <p:ph type="title"/>
          </p:nvPr>
        </p:nvSpPr>
        <p:spPr>
          <a:xfrm>
            <a:off x="329225" y="1802425"/>
            <a:ext cx="11862900" cy="26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00">
                <a:latin typeface="Inter Tight SemiBold"/>
                <a:ea typeface="Inter Tight SemiBold"/>
                <a:cs typeface="Inter Tight SemiBold"/>
                <a:sym typeface="Inter Tight SemiBold"/>
              </a:rPr>
              <a:t>Parental Control Tools </a:t>
            </a:r>
            <a:br>
              <a:rPr lang="en-US" sz="8400">
                <a:latin typeface="Inter Tight SemiBold"/>
                <a:ea typeface="Inter Tight SemiBold"/>
                <a:cs typeface="Inter Tight SemiBold"/>
                <a:sym typeface="Inter Tight SemiBold"/>
              </a:rPr>
            </a:br>
            <a:r>
              <a:rPr lang="en-US" sz="8400">
                <a:latin typeface="Inter Tight SemiBold"/>
                <a:ea typeface="Inter Tight SemiBold"/>
                <a:cs typeface="Inter Tight SemiBold"/>
                <a:sym typeface="Inter Tight SemiBold"/>
              </a:rPr>
              <a:t>on Roblox</a:t>
            </a:r>
            <a:endParaRPr sz="8400"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746" name="Google Shape;746;p67"/>
          <p:cNvSpPr txBox="1"/>
          <p:nvPr/>
        </p:nvSpPr>
        <p:spPr>
          <a:xfrm>
            <a:off x="237625" y="4729023"/>
            <a:ext cx="8686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Eliza Jacobs, Senior Director, Product Policy</a:t>
            </a:r>
            <a:endParaRPr sz="20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47" name="Google Shape;747;p6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8" y="1257692"/>
            <a:ext cx="1212000" cy="220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6"/>
          <p:cNvSpPr/>
          <p:nvPr/>
        </p:nvSpPr>
        <p:spPr>
          <a:xfrm>
            <a:off x="1771200" y="4344575"/>
            <a:ext cx="100779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</a:endParaRPr>
          </a:p>
        </p:txBody>
      </p:sp>
      <p:pic>
        <p:nvPicPr>
          <p:cNvPr id="861" name="Google Shape;861;p76"/>
          <p:cNvPicPr preferRelativeResize="0"/>
          <p:nvPr/>
        </p:nvPicPr>
        <p:blipFill rotWithShape="1">
          <a:blip r:embed="rId3">
            <a:alphaModFix/>
          </a:blip>
          <a:srcRect t="10" b="10"/>
          <a:stretch/>
        </p:blipFill>
        <p:spPr>
          <a:xfrm>
            <a:off x="7244124" y="773722"/>
            <a:ext cx="2797957" cy="556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76"/>
          <p:cNvPicPr preferRelativeResize="0"/>
          <p:nvPr/>
        </p:nvPicPr>
        <p:blipFill rotWithShape="1">
          <a:blip r:embed="rId4">
            <a:alphaModFix/>
          </a:blip>
          <a:srcRect t="10" b="10"/>
          <a:stretch/>
        </p:blipFill>
        <p:spPr>
          <a:xfrm>
            <a:off x="2675024" y="773722"/>
            <a:ext cx="2797957" cy="556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7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7"/>
          <p:cNvSpPr txBox="1"/>
          <p:nvPr/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870" name="Google Shape;870;p77"/>
          <p:cNvSpPr txBox="1"/>
          <p:nvPr/>
        </p:nvSpPr>
        <p:spPr>
          <a:xfrm>
            <a:off x="-1" y="35858"/>
            <a:ext cx="1214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71" name="Google Shape;871;p77"/>
          <p:cNvSpPr txBox="1"/>
          <p:nvPr/>
        </p:nvSpPr>
        <p:spPr>
          <a:xfrm>
            <a:off x="-1" y="168816"/>
            <a:ext cx="119112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Parent accounts on Roblox must be </a:t>
            </a:r>
            <a:r>
              <a:rPr lang="en-US" sz="42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age verified </a:t>
            </a:r>
            <a:r>
              <a:rPr lang="en-US" sz="42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with </a:t>
            </a:r>
            <a:r>
              <a:rPr lang="en-US" sz="42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government-issued ID </a:t>
            </a:r>
            <a:r>
              <a:rPr lang="en-US" sz="42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or</a:t>
            </a:r>
            <a:r>
              <a:rPr lang="en-US" sz="42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 credit card</a:t>
            </a:r>
            <a:endParaRPr/>
          </a:p>
        </p:txBody>
      </p:sp>
      <p:pic>
        <p:nvPicPr>
          <p:cNvPr id="872" name="Google Shape;87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327" y="1424297"/>
            <a:ext cx="2460300" cy="5171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2B2B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3" name="Google Shape;87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0530" y="1391881"/>
            <a:ext cx="3442500" cy="5236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2B2B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78"/>
          <p:cNvSpPr txBox="1"/>
          <p:nvPr/>
        </p:nvSpPr>
        <p:spPr>
          <a:xfrm>
            <a:off x="145079" y="320180"/>
            <a:ext cx="1139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Parents access a </a:t>
            </a:r>
            <a:r>
              <a:rPr lang="en-US" sz="39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user-friendly dashboard </a:t>
            </a:r>
            <a:r>
              <a:rPr lang="en-US" sz="39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with a </a:t>
            </a:r>
            <a:r>
              <a:rPr lang="en-US" sz="39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robust suite of controls</a:t>
            </a:r>
            <a:endParaRPr/>
          </a:p>
        </p:txBody>
      </p:sp>
      <p:pic>
        <p:nvPicPr>
          <p:cNvPr id="880" name="Google Shape;88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5482" y="694276"/>
            <a:ext cx="2813700" cy="599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1" name="Google Shape;881;p78"/>
          <p:cNvPicPr preferRelativeResize="0"/>
          <p:nvPr/>
        </p:nvPicPr>
        <p:blipFill rotWithShape="1">
          <a:blip r:embed="rId4">
            <a:alphaModFix/>
          </a:blip>
          <a:srcRect r="2591"/>
          <a:stretch/>
        </p:blipFill>
        <p:spPr>
          <a:xfrm>
            <a:off x="1792764" y="1555996"/>
            <a:ext cx="4773000" cy="4620900"/>
          </a:xfrm>
          <a:prstGeom prst="roundRect">
            <a:avLst>
              <a:gd name="adj" fmla="val 5673"/>
            </a:avLst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9"/>
          <p:cNvSpPr/>
          <p:nvPr/>
        </p:nvSpPr>
        <p:spPr>
          <a:xfrm>
            <a:off x="342900" y="523982"/>
            <a:ext cx="60612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Friends List and Screen Time Monitoring</a:t>
            </a:r>
            <a:endParaRPr sz="37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888" name="Google Shape;888;p79"/>
          <p:cNvPicPr preferRelativeResize="0"/>
          <p:nvPr/>
        </p:nvPicPr>
        <p:blipFill rotWithShape="1">
          <a:blip r:embed="rId3">
            <a:alphaModFix/>
          </a:blip>
          <a:srcRect t="10" b="10"/>
          <a:stretch/>
        </p:blipFill>
        <p:spPr>
          <a:xfrm>
            <a:off x="5994224" y="800272"/>
            <a:ext cx="2797957" cy="5567953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79"/>
          <p:cNvSpPr/>
          <p:nvPr/>
        </p:nvSpPr>
        <p:spPr>
          <a:xfrm>
            <a:off x="342900" y="1886349"/>
            <a:ext cx="4358100" cy="3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Parents can see their child’s friends list and set daily screen time limits. 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Parents can choose to block specific Connections, which prevents users from being able to directly message their child.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Child accounts cannot unblock a Connection once blocked.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Parents can set daily screen time limits.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890" name="Google Shape;890;p79"/>
          <p:cNvPicPr preferRelativeResize="0"/>
          <p:nvPr/>
        </p:nvPicPr>
        <p:blipFill rotWithShape="1">
          <a:blip r:embed="rId4">
            <a:alphaModFix/>
          </a:blip>
          <a:srcRect t="10" b="10"/>
          <a:stretch/>
        </p:blipFill>
        <p:spPr>
          <a:xfrm>
            <a:off x="9051149" y="800272"/>
            <a:ext cx="2797957" cy="556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0"/>
          <p:cNvSpPr txBox="1"/>
          <p:nvPr/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897" name="Google Shape;897;p80"/>
          <p:cNvSpPr txBox="1"/>
          <p:nvPr/>
        </p:nvSpPr>
        <p:spPr>
          <a:xfrm>
            <a:off x="170564" y="253288"/>
            <a:ext cx="1139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Spending Restrictions Settings</a:t>
            </a:r>
            <a:endParaRPr/>
          </a:p>
        </p:txBody>
      </p:sp>
      <p:pic>
        <p:nvPicPr>
          <p:cNvPr id="898" name="Google Shape;89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241" y="1079287"/>
            <a:ext cx="7655517" cy="275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3964" y="3831832"/>
            <a:ext cx="6549794" cy="287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1"/>
          <p:cNvSpPr/>
          <p:nvPr/>
        </p:nvSpPr>
        <p:spPr>
          <a:xfrm>
            <a:off x="467275" y="2923950"/>
            <a:ext cx="10917000" cy="950400"/>
          </a:xfrm>
          <a:prstGeom prst="rect">
            <a:avLst/>
          </a:prstGeom>
          <a:noFill/>
          <a:ln>
            <a:noFill/>
          </a:ln>
          <a:effectLst>
            <a:outerShdw blurRad="714375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Content Maturity Limits</a:t>
            </a: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906" name="Google Shape;906;p8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8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82"/>
          <p:cNvSpPr/>
          <p:nvPr/>
        </p:nvSpPr>
        <p:spPr>
          <a:xfrm>
            <a:off x="326400" y="777575"/>
            <a:ext cx="803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Content Maturity Settings</a:t>
            </a:r>
            <a:endParaRPr sz="37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914" name="Google Shape;914;p82"/>
          <p:cNvSpPr/>
          <p:nvPr/>
        </p:nvSpPr>
        <p:spPr>
          <a:xfrm>
            <a:off x="326500" y="1619772"/>
            <a:ext cx="3225300" cy="3076500"/>
          </a:xfrm>
          <a:prstGeom prst="rect">
            <a:avLst/>
          </a:prstGeom>
          <a:noFill/>
          <a:ln>
            <a:noFill/>
          </a:ln>
          <a:effectLst>
            <a:outerShdw blurRad="142875" dist="95250" dir="5400000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Parents can choose a content maturity level for their child’s account.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Built-in maturity settings for users under 9: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365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Only “Minimal” or “Mild” content accessible </a:t>
            </a:r>
            <a:b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by default.</a:t>
            </a: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Inter Medium"/>
              <a:buChar char="●"/>
            </a:pPr>
            <a: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Only access “Moderate” content with parental consent.</a:t>
            </a:r>
            <a:br>
              <a:rPr lang="en-US" sz="17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15" name="Google Shape;915;p82"/>
          <p:cNvSpPr/>
          <p:nvPr/>
        </p:nvSpPr>
        <p:spPr>
          <a:xfrm>
            <a:off x="3688775" y="1587956"/>
            <a:ext cx="8192700" cy="46455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6" name="Google Shape;916;p82"/>
          <p:cNvCxnSpPr/>
          <p:nvPr/>
        </p:nvCxnSpPr>
        <p:spPr>
          <a:xfrm>
            <a:off x="3896305" y="2444881"/>
            <a:ext cx="7632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7" name="Google Shape;917;p82"/>
          <p:cNvSpPr txBox="1"/>
          <p:nvPr/>
        </p:nvSpPr>
        <p:spPr>
          <a:xfrm>
            <a:off x="6029817" y="1816653"/>
            <a:ext cx="2635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Content Description</a:t>
            </a:r>
            <a:endParaRPr sz="1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18" name="Google Shape;918;p82"/>
          <p:cNvSpPr txBox="1"/>
          <p:nvPr/>
        </p:nvSpPr>
        <p:spPr>
          <a:xfrm>
            <a:off x="3989531" y="1812586"/>
            <a:ext cx="23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Content Maturity</a:t>
            </a:r>
            <a:endParaRPr sz="16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19" name="Google Shape;919;p82"/>
          <p:cNvSpPr txBox="1"/>
          <p:nvPr/>
        </p:nvSpPr>
        <p:spPr>
          <a:xfrm>
            <a:off x="6029817" y="3480825"/>
            <a:ext cx="551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May contain repeated mild violence, heavy unrealistic blood, mild crude humor, and/or repeated mild fear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20" name="Google Shape;920;p82"/>
          <p:cNvSpPr txBox="1"/>
          <p:nvPr/>
        </p:nvSpPr>
        <p:spPr>
          <a:xfrm>
            <a:off x="6029817" y="2527681"/>
            <a:ext cx="558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May contain occasional mild violence, light unrealistic blood, and/or occasional mild fear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21" name="Google Shape;921;p82"/>
          <p:cNvSpPr txBox="1"/>
          <p:nvPr/>
        </p:nvSpPr>
        <p:spPr>
          <a:xfrm>
            <a:off x="6029817" y="4289961"/>
            <a:ext cx="512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May contain moderate violence, light realistic blood, moderate crude humor, unplayable gambling content, and/or moderate fear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22" name="Google Shape;922;p82"/>
          <p:cNvSpPr txBox="1"/>
          <p:nvPr/>
        </p:nvSpPr>
        <p:spPr>
          <a:xfrm>
            <a:off x="6029817" y="5189845"/>
            <a:ext cx="5582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May contain strong violence, heavy realistic blood, moderate crude humor, romantic themes, unplayable gambling content, the presence of alcohol, strong language, and/or moderate fear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grpSp>
        <p:nvGrpSpPr>
          <p:cNvPr id="923" name="Google Shape;923;p82"/>
          <p:cNvGrpSpPr/>
          <p:nvPr/>
        </p:nvGrpSpPr>
        <p:grpSpPr>
          <a:xfrm>
            <a:off x="4022481" y="3588525"/>
            <a:ext cx="711950" cy="400200"/>
            <a:chOff x="7849250" y="2637875"/>
            <a:chExt cx="711950" cy="400200"/>
          </a:xfrm>
        </p:grpSpPr>
        <p:sp>
          <p:nvSpPr>
            <p:cNvPr id="924" name="Google Shape;924;p82"/>
            <p:cNvSpPr/>
            <p:nvPr/>
          </p:nvSpPr>
          <p:spPr>
            <a:xfrm>
              <a:off x="7849250" y="2637875"/>
              <a:ext cx="666000" cy="4002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2"/>
            <p:cNvSpPr txBox="1"/>
            <p:nvPr/>
          </p:nvSpPr>
          <p:spPr>
            <a:xfrm>
              <a:off x="7895200" y="2637875"/>
              <a:ext cx="666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Mild</a:t>
              </a:r>
              <a:endPara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grpSp>
        <p:nvGrpSpPr>
          <p:cNvPr id="926" name="Google Shape;926;p82"/>
          <p:cNvGrpSpPr/>
          <p:nvPr/>
        </p:nvGrpSpPr>
        <p:grpSpPr>
          <a:xfrm>
            <a:off x="4022481" y="4505502"/>
            <a:ext cx="1076150" cy="400200"/>
            <a:chOff x="7849250" y="3267575"/>
            <a:chExt cx="1076150" cy="400200"/>
          </a:xfrm>
        </p:grpSpPr>
        <p:sp>
          <p:nvSpPr>
            <p:cNvPr id="927" name="Google Shape;927;p82"/>
            <p:cNvSpPr/>
            <p:nvPr/>
          </p:nvSpPr>
          <p:spPr>
            <a:xfrm>
              <a:off x="7849250" y="3267575"/>
              <a:ext cx="1076100" cy="4002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82"/>
            <p:cNvSpPr txBox="1"/>
            <p:nvPr/>
          </p:nvSpPr>
          <p:spPr>
            <a:xfrm>
              <a:off x="7895200" y="3267575"/>
              <a:ext cx="1030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Moderate</a:t>
              </a:r>
              <a:endPara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grpSp>
        <p:nvGrpSpPr>
          <p:cNvPr id="929" name="Google Shape;929;p82"/>
          <p:cNvGrpSpPr/>
          <p:nvPr/>
        </p:nvGrpSpPr>
        <p:grpSpPr>
          <a:xfrm>
            <a:off x="4022481" y="5405395"/>
            <a:ext cx="1225250" cy="400200"/>
            <a:chOff x="7849250" y="3897275"/>
            <a:chExt cx="1225250" cy="400200"/>
          </a:xfrm>
        </p:grpSpPr>
        <p:sp>
          <p:nvSpPr>
            <p:cNvPr id="930" name="Google Shape;930;p82"/>
            <p:cNvSpPr/>
            <p:nvPr/>
          </p:nvSpPr>
          <p:spPr>
            <a:xfrm>
              <a:off x="7849250" y="3897275"/>
              <a:ext cx="1179300" cy="4002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2"/>
            <p:cNvSpPr txBox="1"/>
            <p:nvPr/>
          </p:nvSpPr>
          <p:spPr>
            <a:xfrm>
              <a:off x="7895200" y="3897275"/>
              <a:ext cx="117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Restricted</a:t>
              </a:r>
              <a:endPara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grpSp>
        <p:nvGrpSpPr>
          <p:cNvPr id="932" name="Google Shape;932;p82"/>
          <p:cNvGrpSpPr/>
          <p:nvPr/>
        </p:nvGrpSpPr>
        <p:grpSpPr>
          <a:xfrm>
            <a:off x="4022481" y="2635381"/>
            <a:ext cx="961250" cy="400200"/>
            <a:chOff x="7849250" y="2008175"/>
            <a:chExt cx="961250" cy="400200"/>
          </a:xfrm>
        </p:grpSpPr>
        <p:sp>
          <p:nvSpPr>
            <p:cNvPr id="933" name="Google Shape;933;p82"/>
            <p:cNvSpPr/>
            <p:nvPr/>
          </p:nvSpPr>
          <p:spPr>
            <a:xfrm>
              <a:off x="7849250" y="2008175"/>
              <a:ext cx="950100" cy="4002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82"/>
            <p:cNvSpPr txBox="1"/>
            <p:nvPr/>
          </p:nvSpPr>
          <p:spPr>
            <a:xfrm>
              <a:off x="7895200" y="2008175"/>
              <a:ext cx="91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Minimal</a:t>
              </a:r>
              <a:endPara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cxnSp>
        <p:nvCxnSpPr>
          <p:cNvPr id="935" name="Google Shape;935;p82"/>
          <p:cNvCxnSpPr/>
          <p:nvPr/>
        </p:nvCxnSpPr>
        <p:spPr>
          <a:xfrm>
            <a:off x="3896305" y="3345369"/>
            <a:ext cx="7632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6" name="Google Shape;936;p82"/>
          <p:cNvCxnSpPr/>
          <p:nvPr/>
        </p:nvCxnSpPr>
        <p:spPr>
          <a:xfrm>
            <a:off x="3896305" y="4245858"/>
            <a:ext cx="7632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7" name="Google Shape;937;p82"/>
          <p:cNvCxnSpPr/>
          <p:nvPr/>
        </p:nvCxnSpPr>
        <p:spPr>
          <a:xfrm>
            <a:off x="3896305" y="5146347"/>
            <a:ext cx="7632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3"/>
          <p:cNvSpPr txBox="1"/>
          <p:nvPr/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</a:rPr>
              <a:t>17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944" name="Google Shape;944;p83"/>
          <p:cNvSpPr txBox="1"/>
          <p:nvPr/>
        </p:nvSpPr>
        <p:spPr>
          <a:xfrm>
            <a:off x="145079" y="320180"/>
            <a:ext cx="11393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Content Restrictions: </a:t>
            </a:r>
            <a:r>
              <a:rPr lang="en-US" sz="3900" b="0" i="1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Blocked Experiences</a:t>
            </a:r>
            <a:endParaRPr sz="3900" b="0" i="0" u="none" strike="noStrike" cap="none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945" name="Google Shape;945;p83"/>
          <p:cNvSpPr txBox="1"/>
          <p:nvPr/>
        </p:nvSpPr>
        <p:spPr>
          <a:xfrm>
            <a:off x="355600" y="1244153"/>
            <a:ext cx="32256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Parents can </a:t>
            </a:r>
            <a:r>
              <a:rPr lang="en-US" sz="27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search experiences</a:t>
            </a:r>
            <a:r>
              <a:rPr lang="en-US" sz="27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 by name, </a:t>
            </a:r>
            <a:r>
              <a:rPr lang="en-US" sz="27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block experiences</a:t>
            </a:r>
            <a:r>
              <a:rPr lang="en-US" sz="27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, and view their child’s </a:t>
            </a:r>
            <a:r>
              <a:rPr lang="en-US" sz="27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top 20 experiences </a:t>
            </a:r>
            <a:r>
              <a:rPr lang="en-US" sz="27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from the last week</a:t>
            </a:r>
            <a:endParaRPr/>
          </a:p>
        </p:txBody>
      </p:sp>
      <p:pic>
        <p:nvPicPr>
          <p:cNvPr id="946" name="Google Shape;946;p83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3390832" y="1047079"/>
            <a:ext cx="3019847" cy="516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9989" y="1047080"/>
            <a:ext cx="2643938" cy="516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83"/>
          <p:cNvPicPr preferRelativeResize="0"/>
          <p:nvPr/>
        </p:nvPicPr>
        <p:blipFill rotWithShape="1">
          <a:blip r:embed="rId3">
            <a:alphaModFix/>
          </a:blip>
          <a:srcRect l="49295"/>
          <a:stretch/>
        </p:blipFill>
        <p:spPr>
          <a:xfrm>
            <a:off x="9013927" y="1047081"/>
            <a:ext cx="3062413" cy="5163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84"/>
          <p:cNvSpPr/>
          <p:nvPr/>
        </p:nvSpPr>
        <p:spPr>
          <a:xfrm>
            <a:off x="460675" y="2533500"/>
            <a:ext cx="10917000" cy="1791000"/>
          </a:xfrm>
          <a:prstGeom prst="rect">
            <a:avLst/>
          </a:prstGeom>
          <a:noFill/>
          <a:ln>
            <a:noFill/>
          </a:ln>
          <a:effectLst>
            <a:outerShdw blurRad="714375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Built-in Limits for Communications </a:t>
            </a: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955" name="Google Shape;955;p8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5"/>
          <p:cNvSpPr/>
          <p:nvPr/>
        </p:nvSpPr>
        <p:spPr>
          <a:xfrm>
            <a:off x="5467530" y="880500"/>
            <a:ext cx="6533100" cy="4746600"/>
          </a:xfrm>
          <a:prstGeom prst="roundRect">
            <a:avLst>
              <a:gd name="adj" fmla="val 3548"/>
            </a:avLst>
          </a:prstGeom>
          <a:solidFill>
            <a:srgbClr val="18191D"/>
          </a:solidFill>
          <a:ln w="100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4925" tIns="256625" rIns="256625" bIns="256625" anchor="ctr" anchorCtr="0">
            <a:noAutofit/>
          </a:bodyPr>
          <a:lstStyle/>
          <a:p>
            <a:pPr marL="487598" lvl="0" indent="-4875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4"/>
              <a:buFont typeface="Arial"/>
              <a:buNone/>
            </a:pPr>
            <a:r>
              <a:rPr lang="en-US" sz="1824">
                <a:solidFill>
                  <a:srgbClr val="FFFFFF"/>
                </a:solidFill>
              </a:rPr>
              <a:t>✅ </a:t>
            </a:r>
            <a:r>
              <a:rPr lang="en-US" sz="2104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 We’re moving beyond self declared age</a:t>
            </a:r>
            <a:endParaRPr sz="210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87598" lvl="0" indent="-487598" algn="l" rtl="0">
              <a:lnSpc>
                <a:spcPct val="115000"/>
              </a:lnSpc>
              <a:spcBef>
                <a:spcPts val="2526"/>
              </a:spcBef>
              <a:spcAft>
                <a:spcPts val="0"/>
              </a:spcAft>
              <a:buClr>
                <a:srgbClr val="000000"/>
              </a:buClr>
              <a:buSzPts val="1544"/>
              <a:buFont typeface="Arial"/>
              <a:buNone/>
            </a:pPr>
            <a:r>
              <a:rPr lang="en-US" sz="1824">
                <a:solidFill>
                  <a:srgbClr val="FFFFFF"/>
                </a:solidFill>
              </a:rPr>
              <a:t>✅   </a:t>
            </a:r>
            <a:r>
              <a:rPr lang="en-US" sz="2104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All users will be required to complete an age check to chat</a:t>
            </a:r>
            <a:endParaRPr sz="210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87598" lvl="0" indent="-487598" algn="l" rtl="0">
              <a:lnSpc>
                <a:spcPct val="115000"/>
              </a:lnSpc>
              <a:spcBef>
                <a:spcPts val="2526"/>
              </a:spcBef>
              <a:spcAft>
                <a:spcPts val="2526"/>
              </a:spcAft>
              <a:buNone/>
            </a:pPr>
            <a:r>
              <a:rPr lang="en-US" sz="1824">
                <a:solidFill>
                  <a:srgbClr val="FFFFFF"/>
                </a:solidFill>
              </a:rPr>
              <a:t>✅   </a:t>
            </a:r>
            <a:r>
              <a:rPr lang="en-US" sz="2104" b="1">
                <a:solidFill>
                  <a:srgbClr val="FFFFFF"/>
                </a:solidFill>
              </a:rPr>
              <a:t>By default: </a:t>
            </a:r>
            <a:r>
              <a:rPr lang="en-US" sz="2104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chat is limited to similar age groups</a:t>
            </a:r>
            <a:endParaRPr sz="2806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2" name="Google Shape;962;p85"/>
          <p:cNvSpPr txBox="1"/>
          <p:nvPr/>
        </p:nvSpPr>
        <p:spPr>
          <a:xfrm>
            <a:off x="257175" y="1650056"/>
            <a:ext cx="4805100" cy="28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300" tIns="128300" rIns="128300" bIns="1283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9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New Safety Standards</a:t>
            </a:r>
            <a:endParaRPr sz="449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2105"/>
              </a:spcBef>
              <a:spcAft>
                <a:spcPts val="2245"/>
              </a:spcAft>
              <a:buNone/>
            </a:pPr>
            <a:r>
              <a:rPr lang="en-US" sz="210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are taking an industry leading approach and establishing the gold standard in age-based chat.</a:t>
            </a:r>
            <a:endParaRPr sz="210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68"/>
          <p:cNvPicPr preferRelativeResize="0"/>
          <p:nvPr/>
        </p:nvPicPr>
        <p:blipFill rotWithShape="1">
          <a:blip r:embed="rId3">
            <a:alphaModFix/>
          </a:blip>
          <a:srcRect t="303" b="13034"/>
          <a:stretch/>
        </p:blipFill>
        <p:spPr>
          <a:xfrm>
            <a:off x="211437" y="333048"/>
            <a:ext cx="11980564" cy="5840672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68"/>
          <p:cNvSpPr txBox="1"/>
          <p:nvPr/>
        </p:nvSpPr>
        <p:spPr>
          <a:xfrm>
            <a:off x="343047" y="229686"/>
            <a:ext cx="117171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475" rIns="93025" bIns="464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76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What is Roblox? </a:t>
            </a:r>
            <a:endParaRPr sz="4476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55" name="Google Shape;755;p68"/>
          <p:cNvSpPr/>
          <p:nvPr/>
        </p:nvSpPr>
        <p:spPr>
          <a:xfrm>
            <a:off x="0" y="5975745"/>
            <a:ext cx="2826300" cy="63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4025" tIns="124025" rIns="124025" bIns="124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6"/>
          <p:cNvSpPr/>
          <p:nvPr/>
        </p:nvSpPr>
        <p:spPr>
          <a:xfrm>
            <a:off x="1488150" y="2953800"/>
            <a:ext cx="9215700" cy="950400"/>
          </a:xfrm>
          <a:prstGeom prst="rect">
            <a:avLst/>
          </a:prstGeom>
          <a:noFill/>
          <a:ln>
            <a:noFill/>
          </a:ln>
          <a:effectLst>
            <a:outerShdw blurRad="714375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Thank you</a:t>
            </a: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969" name="Google Shape;969;p8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9"/>
          <p:cNvSpPr/>
          <p:nvPr/>
        </p:nvSpPr>
        <p:spPr>
          <a:xfrm>
            <a:off x="7796244" y="5131667"/>
            <a:ext cx="33087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3"/>
              <a:buFont typeface="Arial"/>
              <a:buNone/>
            </a:pPr>
            <a:r>
              <a:rPr lang="en-US" sz="912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*for the three month period ending September 30, 2025</a:t>
            </a:r>
            <a:endParaRPr sz="912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2" name="Google Shape;762;p69"/>
          <p:cNvSpPr txBox="1"/>
          <p:nvPr/>
        </p:nvSpPr>
        <p:spPr>
          <a:xfrm>
            <a:off x="-10622863" y="2509616"/>
            <a:ext cx="20556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DAU</a:t>
            </a:r>
            <a:endParaRPr sz="1597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3" name="Google Shape;763;p69"/>
          <p:cNvSpPr txBox="1"/>
          <p:nvPr/>
        </p:nvSpPr>
        <p:spPr>
          <a:xfrm>
            <a:off x="2704931" y="242084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180</a:t>
            </a:r>
            <a:endParaRPr sz="5134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4" name="Google Shape;764;p69"/>
          <p:cNvSpPr txBox="1"/>
          <p:nvPr/>
        </p:nvSpPr>
        <p:spPr>
          <a:xfrm>
            <a:off x="5157172" y="242084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6M</a:t>
            </a:r>
            <a:endParaRPr sz="1026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5" name="Google Shape;765;p69"/>
          <p:cNvSpPr txBox="1"/>
          <p:nvPr/>
        </p:nvSpPr>
        <p:spPr>
          <a:xfrm>
            <a:off x="7609413" y="242084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62%</a:t>
            </a:r>
            <a:endParaRPr sz="1026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6" name="Google Shape;766;p69"/>
          <p:cNvSpPr txBox="1"/>
          <p:nvPr/>
        </p:nvSpPr>
        <p:spPr>
          <a:xfrm>
            <a:off x="1185212" y="1190279"/>
            <a:ext cx="9856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39100" rIns="78250" bIns="391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1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Every day on Roblox…</a:t>
            </a:r>
            <a:endParaRPr sz="3651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7" name="Google Shape;767;p69"/>
          <p:cNvSpPr/>
          <p:nvPr/>
        </p:nvSpPr>
        <p:spPr>
          <a:xfrm>
            <a:off x="1185269" y="2123677"/>
            <a:ext cx="2499900" cy="28281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104350" tIns="104350" rIns="104350" bIns="104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151.5M</a:t>
            </a:r>
            <a:endParaRPr sz="513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>
                <a:solidFill>
                  <a:srgbClr val="528B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Daily Active Users</a:t>
            </a:r>
            <a:endParaRPr sz="1026" b="1">
              <a:solidFill>
                <a:srgbClr val="F2F2F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8" name="Google Shape;768;p69"/>
          <p:cNvSpPr/>
          <p:nvPr/>
        </p:nvSpPr>
        <p:spPr>
          <a:xfrm>
            <a:off x="3780258" y="2123677"/>
            <a:ext cx="2357100" cy="28281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104350" tIns="104350" rIns="104350" bIns="104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180</a:t>
            </a:r>
            <a:endParaRPr sz="513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>
                <a:solidFill>
                  <a:srgbClr val="528B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Countries</a:t>
            </a:r>
            <a:endParaRPr sz="1141">
              <a:solidFill>
                <a:srgbClr val="528B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69" name="Google Shape;769;p69"/>
          <p:cNvSpPr/>
          <p:nvPr/>
        </p:nvSpPr>
        <p:spPr>
          <a:xfrm>
            <a:off x="6232499" y="2123677"/>
            <a:ext cx="2357100" cy="28281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104350" tIns="104350" rIns="104350" bIns="104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5"/>
              <a:buFont typeface="Arial"/>
              <a:buNone/>
            </a:pPr>
            <a:r>
              <a:rPr lang="en-US" sz="513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+66%</a:t>
            </a:r>
            <a:endParaRPr sz="513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5"/>
              <a:buFont typeface="Arial"/>
              <a:buNone/>
            </a:pPr>
            <a:r>
              <a:rPr lang="en-US" sz="1597">
                <a:solidFill>
                  <a:srgbClr val="528B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13 and Over</a:t>
            </a:r>
            <a:endParaRPr sz="1141">
              <a:solidFill>
                <a:srgbClr val="528B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0" name="Google Shape;770;p69"/>
          <p:cNvSpPr/>
          <p:nvPr/>
        </p:nvSpPr>
        <p:spPr>
          <a:xfrm>
            <a:off x="8684740" y="2123677"/>
            <a:ext cx="2357100" cy="28281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104350" tIns="104350" rIns="104350" bIns="104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5"/>
              <a:buFont typeface="Arial"/>
              <a:buNone/>
            </a:pPr>
            <a:r>
              <a:rPr lang="en-US" sz="513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6M</a:t>
            </a:r>
            <a:endParaRPr sz="5134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>
                <a:solidFill>
                  <a:srgbClr val="528B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Active Experiences</a:t>
            </a:r>
            <a:endParaRPr sz="1141">
              <a:solidFill>
                <a:srgbClr val="528B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71" name="Google Shape;771;p69"/>
          <p:cNvSpPr txBox="1"/>
          <p:nvPr/>
        </p:nvSpPr>
        <p:spPr>
          <a:xfrm>
            <a:off x="-4603620" y="7161401"/>
            <a:ext cx="23811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97.8M</a:t>
            </a:r>
            <a:endParaRPr sz="5134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72" name="Google Shape;772;p69"/>
          <p:cNvSpPr txBox="1"/>
          <p:nvPr/>
        </p:nvSpPr>
        <p:spPr>
          <a:xfrm>
            <a:off x="-1860146" y="716140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180</a:t>
            </a:r>
            <a:endParaRPr sz="5134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73" name="Google Shape;773;p69"/>
          <p:cNvSpPr txBox="1"/>
          <p:nvPr/>
        </p:nvSpPr>
        <p:spPr>
          <a:xfrm>
            <a:off x="716103" y="716140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6M</a:t>
            </a:r>
            <a:endParaRPr sz="1026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74" name="Google Shape;774;p69"/>
          <p:cNvSpPr txBox="1"/>
          <p:nvPr/>
        </p:nvSpPr>
        <p:spPr>
          <a:xfrm>
            <a:off x="3301756" y="7161401"/>
            <a:ext cx="2055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50" tIns="78250" rIns="78250" bIns="78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34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62%</a:t>
            </a:r>
            <a:endParaRPr sz="1026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70"/>
          <p:cNvPicPr preferRelativeResize="0"/>
          <p:nvPr/>
        </p:nvPicPr>
        <p:blipFill rotWithShape="1">
          <a:blip r:embed="rId4">
            <a:alphaModFix/>
          </a:blip>
          <a:srcRect l="5453" r="5453"/>
          <a:stretch/>
        </p:blipFill>
        <p:spPr>
          <a:xfrm>
            <a:off x="8181344" y="1787175"/>
            <a:ext cx="3667800" cy="2744100"/>
          </a:xfrm>
          <a:prstGeom prst="round2SameRect">
            <a:avLst>
              <a:gd name="adj1" fmla="val 6656"/>
              <a:gd name="adj2" fmla="val 4693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70"/>
          <p:cNvPicPr preferRelativeResize="0"/>
          <p:nvPr/>
        </p:nvPicPr>
        <p:blipFill rotWithShape="1">
          <a:blip r:embed="rId5">
            <a:alphaModFix/>
          </a:blip>
          <a:srcRect l="5366" r="5357"/>
          <a:stretch/>
        </p:blipFill>
        <p:spPr>
          <a:xfrm>
            <a:off x="4262123" y="1787175"/>
            <a:ext cx="3667800" cy="2744400"/>
          </a:xfrm>
          <a:prstGeom prst="roundRect">
            <a:avLst>
              <a:gd name="adj" fmla="val 4758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2" name="Google Shape;782;p70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0"/>
          <p:cNvPicPr preferRelativeResize="0"/>
          <p:nvPr/>
        </p:nvPicPr>
        <p:blipFill rotWithShape="1">
          <a:blip r:embed="rId7">
            <a:alphaModFix/>
          </a:blip>
          <a:srcRect l="5453" r="5453"/>
          <a:stretch/>
        </p:blipFill>
        <p:spPr>
          <a:xfrm>
            <a:off x="342900" y="1787175"/>
            <a:ext cx="3667800" cy="2744100"/>
          </a:xfrm>
          <a:prstGeom prst="round2SameRect">
            <a:avLst>
              <a:gd name="adj1" fmla="val 6656"/>
              <a:gd name="adj2" fmla="val 482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4" name="Google Shape;784;p70"/>
          <p:cNvSpPr/>
          <p:nvPr/>
        </p:nvSpPr>
        <p:spPr>
          <a:xfrm>
            <a:off x="342900" y="773725"/>
            <a:ext cx="67665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Community Standards</a:t>
            </a:r>
            <a:endParaRPr sz="3700">
              <a:solidFill>
                <a:srgbClr val="FFFFFF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1"/>
          <p:cNvSpPr/>
          <p:nvPr/>
        </p:nvSpPr>
        <p:spPr>
          <a:xfrm>
            <a:off x="342900" y="773725"/>
            <a:ext cx="71496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Multi-tier Approach to Safety</a:t>
            </a:r>
            <a:endParaRPr sz="3700">
              <a:solidFill>
                <a:srgbClr val="FFFFFF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791" name="Google Shape;791;p7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71"/>
          <p:cNvSpPr/>
          <p:nvPr/>
        </p:nvSpPr>
        <p:spPr>
          <a:xfrm>
            <a:off x="304800" y="2557900"/>
            <a:ext cx="2770500" cy="16122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71"/>
          <p:cNvSpPr/>
          <p:nvPr/>
        </p:nvSpPr>
        <p:spPr>
          <a:xfrm>
            <a:off x="3229397" y="2557900"/>
            <a:ext cx="2770500" cy="16122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1"/>
          <p:cNvSpPr/>
          <p:nvPr/>
        </p:nvSpPr>
        <p:spPr>
          <a:xfrm>
            <a:off x="6154000" y="2557900"/>
            <a:ext cx="2770500" cy="16122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71"/>
          <p:cNvSpPr/>
          <p:nvPr/>
        </p:nvSpPr>
        <p:spPr>
          <a:xfrm>
            <a:off x="384450" y="2662050"/>
            <a:ext cx="26112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7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rPr>
              <a:t>01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96" name="Google Shape;796;p71"/>
          <p:cNvSpPr/>
          <p:nvPr/>
        </p:nvSpPr>
        <p:spPr>
          <a:xfrm>
            <a:off x="3309047" y="2662050"/>
            <a:ext cx="26112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7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rPr>
              <a:t>02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97" name="Google Shape;797;p71"/>
          <p:cNvSpPr/>
          <p:nvPr/>
        </p:nvSpPr>
        <p:spPr>
          <a:xfrm>
            <a:off x="6274622" y="2662050"/>
            <a:ext cx="26112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7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rPr>
              <a:t>03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98" name="Google Shape;798;p71"/>
          <p:cNvSpPr/>
          <p:nvPr/>
        </p:nvSpPr>
        <p:spPr>
          <a:xfrm>
            <a:off x="384450" y="3775111"/>
            <a:ext cx="2611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8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Robust Policies</a:t>
            </a:r>
            <a:endParaRPr sz="18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99" name="Google Shape;799;p71"/>
          <p:cNvSpPr/>
          <p:nvPr/>
        </p:nvSpPr>
        <p:spPr>
          <a:xfrm>
            <a:off x="3309047" y="3775111"/>
            <a:ext cx="2611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8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Automated Moderation</a:t>
            </a:r>
            <a:endParaRPr sz="18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00" name="Google Shape;800;p71"/>
          <p:cNvSpPr/>
          <p:nvPr/>
        </p:nvSpPr>
        <p:spPr>
          <a:xfrm>
            <a:off x="6274625" y="3775111"/>
            <a:ext cx="2611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8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Team of Experts</a:t>
            </a:r>
            <a:endParaRPr sz="18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01" name="Google Shape;801;p71"/>
          <p:cNvSpPr/>
          <p:nvPr/>
        </p:nvSpPr>
        <p:spPr>
          <a:xfrm>
            <a:off x="9078600" y="2557900"/>
            <a:ext cx="2770500" cy="16122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71"/>
          <p:cNvSpPr/>
          <p:nvPr/>
        </p:nvSpPr>
        <p:spPr>
          <a:xfrm>
            <a:off x="9199222" y="2662050"/>
            <a:ext cx="26112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7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rPr>
              <a:t>04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03" name="Google Shape;803;p71"/>
          <p:cNvSpPr/>
          <p:nvPr/>
        </p:nvSpPr>
        <p:spPr>
          <a:xfrm>
            <a:off x="9199225" y="3775111"/>
            <a:ext cx="2611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800">
                <a:solidFill>
                  <a:schemeClr val="accent6"/>
                </a:solidFill>
                <a:latin typeface="Inter Medium"/>
                <a:ea typeface="Inter Medium"/>
                <a:cs typeface="Inter Medium"/>
                <a:sym typeface="Inter Medium"/>
              </a:rPr>
              <a:t>Safety Partnerships</a:t>
            </a:r>
            <a:endParaRPr sz="18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2"/>
          <p:cNvSpPr/>
          <p:nvPr/>
        </p:nvSpPr>
        <p:spPr>
          <a:xfrm>
            <a:off x="304800" y="773725"/>
            <a:ext cx="60612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Communications Safety</a:t>
            </a:r>
            <a:endParaRPr sz="37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810" name="Google Shape;810;p7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2"/>
          <p:cNvSpPr txBox="1"/>
          <p:nvPr/>
        </p:nvSpPr>
        <p:spPr>
          <a:xfrm>
            <a:off x="2847863" y="7435408"/>
            <a:ext cx="342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812" name="Google Shape;812;p72"/>
          <p:cNvSpPr/>
          <p:nvPr/>
        </p:nvSpPr>
        <p:spPr>
          <a:xfrm>
            <a:off x="304800" y="1906000"/>
            <a:ext cx="3710400" cy="20355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72"/>
          <p:cNvSpPr/>
          <p:nvPr/>
        </p:nvSpPr>
        <p:spPr>
          <a:xfrm>
            <a:off x="4221725" y="1906000"/>
            <a:ext cx="3710400" cy="20355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72"/>
          <p:cNvSpPr/>
          <p:nvPr/>
        </p:nvSpPr>
        <p:spPr>
          <a:xfrm>
            <a:off x="8138650" y="1906000"/>
            <a:ext cx="3710400" cy="2035500"/>
          </a:xfrm>
          <a:prstGeom prst="roundRect">
            <a:avLst>
              <a:gd name="adj" fmla="val 6185"/>
            </a:avLst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72"/>
          <p:cNvSpPr/>
          <p:nvPr/>
        </p:nvSpPr>
        <p:spPr>
          <a:xfrm>
            <a:off x="384450" y="2037496"/>
            <a:ext cx="26112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lt1"/>
                </a:solidFill>
              </a:rPr>
              <a:t>✅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16" name="Google Shape;816;p72"/>
          <p:cNvSpPr/>
          <p:nvPr/>
        </p:nvSpPr>
        <p:spPr>
          <a:xfrm>
            <a:off x="4301373" y="2037496"/>
            <a:ext cx="20646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lt1"/>
                </a:solidFill>
              </a:rPr>
              <a:t>✅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17" name="Google Shape;817;p72"/>
          <p:cNvSpPr/>
          <p:nvPr/>
        </p:nvSpPr>
        <p:spPr>
          <a:xfrm>
            <a:off x="8259274" y="2037496"/>
            <a:ext cx="17388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lt1"/>
                </a:solidFill>
              </a:rPr>
              <a:t>✅</a:t>
            </a:r>
            <a:endParaRPr sz="1700">
              <a:solidFill>
                <a:schemeClr val="accen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18" name="Google Shape;818;p72"/>
          <p:cNvSpPr/>
          <p:nvPr/>
        </p:nvSpPr>
        <p:spPr>
          <a:xfrm>
            <a:off x="384575" y="3596318"/>
            <a:ext cx="3510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39C582"/>
                </a:solidFill>
                <a:latin typeface="Inter Medium"/>
                <a:ea typeface="Inter Medium"/>
                <a:cs typeface="Inter Medium"/>
                <a:sym typeface="Inter Medium"/>
              </a:rPr>
              <a:t>Oversight over communication</a:t>
            </a:r>
            <a:endParaRPr sz="1800">
              <a:solidFill>
                <a:srgbClr val="39C58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6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19" name="Google Shape;819;p72"/>
          <p:cNvSpPr/>
          <p:nvPr/>
        </p:nvSpPr>
        <p:spPr>
          <a:xfrm>
            <a:off x="4321925" y="3258583"/>
            <a:ext cx="3510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39C582"/>
                </a:solidFill>
                <a:latin typeface="Inter Medium"/>
                <a:ea typeface="Inter Medium"/>
                <a:cs typeface="Inter Medium"/>
                <a:sym typeface="Inter Medium"/>
              </a:rPr>
              <a:t>Designed to filter inappropriate content</a:t>
            </a:r>
            <a:endParaRPr sz="19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20" name="Google Shape;820;p72"/>
          <p:cNvSpPr/>
          <p:nvPr/>
        </p:nvSpPr>
        <p:spPr>
          <a:xfrm>
            <a:off x="8259275" y="3223380"/>
            <a:ext cx="35100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39C582"/>
                </a:solidFill>
                <a:latin typeface="Inter Medium"/>
                <a:ea typeface="Inter Medium"/>
                <a:cs typeface="Inter Medium"/>
                <a:sym typeface="Inter Medium"/>
              </a:rPr>
              <a:t>Designed to block sharing of </a:t>
            </a:r>
            <a:br>
              <a:rPr lang="en-US" sz="1800">
                <a:solidFill>
                  <a:srgbClr val="39C582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-US" sz="1800">
                <a:solidFill>
                  <a:srgbClr val="39C582"/>
                </a:solidFill>
                <a:latin typeface="Inter Medium"/>
                <a:ea typeface="Inter Medium"/>
                <a:cs typeface="Inter Medium"/>
                <a:sym typeface="Inter Medium"/>
              </a:rPr>
              <a:t>personal information</a:t>
            </a:r>
            <a:endParaRPr sz="1800">
              <a:solidFill>
                <a:srgbClr val="39C58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800">
              <a:solidFill>
                <a:schemeClr val="accent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821" name="Google Shape;821;p72"/>
          <p:cNvSpPr/>
          <p:nvPr/>
        </p:nvSpPr>
        <p:spPr>
          <a:xfrm>
            <a:off x="3338100" y="4455025"/>
            <a:ext cx="55158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are constantly evolving our system and searching for bad actors.</a:t>
            </a:r>
            <a:endParaRPr sz="24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3"/>
          <p:cNvSpPr/>
          <p:nvPr/>
        </p:nvSpPr>
        <p:spPr>
          <a:xfrm>
            <a:off x="1062325" y="2226877"/>
            <a:ext cx="10198500" cy="1929900"/>
          </a:xfrm>
          <a:prstGeom prst="rect">
            <a:avLst/>
          </a:prstGeom>
          <a:noFill/>
          <a:ln>
            <a:noFill/>
          </a:ln>
          <a:effectLst>
            <a:outerShdw blurRad="714375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Additional Protections for Youngest Users</a:t>
            </a:r>
            <a:endParaRPr sz="6000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828" name="Google Shape;828;p73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7" y="6420550"/>
            <a:ext cx="719427" cy="13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4"/>
          <p:cNvSpPr txBox="1"/>
          <p:nvPr/>
        </p:nvSpPr>
        <p:spPr>
          <a:xfrm>
            <a:off x="294725" y="506168"/>
            <a:ext cx="114984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9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Helping Make the Internet Safer for Kids &amp; Teens</a:t>
            </a:r>
            <a:endParaRPr sz="3759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35" name="Google Shape;835;p74"/>
          <p:cNvSpPr/>
          <p:nvPr/>
        </p:nvSpPr>
        <p:spPr>
          <a:xfrm>
            <a:off x="797283" y="-1587748"/>
            <a:ext cx="9705000" cy="10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4"/>
              <a:buFont typeface="Arial"/>
              <a:buNone/>
            </a:pPr>
            <a:r>
              <a:rPr lang="en-US" sz="4259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What’s New on Roblox</a:t>
            </a:r>
            <a:endParaRPr sz="3727">
              <a:solidFill>
                <a:srgbClr val="FFFFF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836" name="Google Shape;836;p74"/>
          <p:cNvSpPr/>
          <p:nvPr/>
        </p:nvSpPr>
        <p:spPr>
          <a:xfrm>
            <a:off x="340988" y="1901841"/>
            <a:ext cx="5573400" cy="43167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243425" tIns="243425" rIns="243425" bIns="243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6" b="1">
                <a:solidFill>
                  <a:srgbClr val="528BFF"/>
                </a:solidFill>
                <a:latin typeface="Inter"/>
                <a:ea typeface="Inter"/>
                <a:cs typeface="Inter"/>
                <a:sym typeface="Inter"/>
              </a:rPr>
              <a:t>CHALLENGES</a:t>
            </a:r>
            <a:endParaRPr sz="1996" b="1">
              <a:solidFill>
                <a:srgbClr val="528B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597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Growing independence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Often have their own devices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Seamlessly move between apps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37" name="Google Shape;837;p74"/>
          <p:cNvSpPr/>
          <p:nvPr/>
        </p:nvSpPr>
        <p:spPr>
          <a:xfrm>
            <a:off x="6173333" y="1901841"/>
            <a:ext cx="5573400" cy="4316700"/>
          </a:xfrm>
          <a:prstGeom prst="roundRect">
            <a:avLst>
              <a:gd name="adj" fmla="val 6185"/>
            </a:avLst>
          </a:prstGeom>
          <a:solidFill>
            <a:srgbClr val="18191D"/>
          </a:solidFill>
          <a:ln>
            <a:noFill/>
          </a:ln>
        </p:spPr>
        <p:txBody>
          <a:bodyPr spcFirstLastPara="1" wrap="square" lIns="243425" tIns="243425" rIns="243425" bIns="243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6" b="1">
                <a:solidFill>
                  <a:srgbClr val="528BFF"/>
                </a:solidFill>
                <a:latin typeface="Inter"/>
                <a:ea typeface="Inter"/>
                <a:cs typeface="Inter"/>
                <a:sym typeface="Inter"/>
              </a:rPr>
              <a:t>KIDS &amp; TEENS ON ROBLOX</a:t>
            </a:r>
            <a:endParaRPr sz="1996" b="1">
              <a:solidFill>
                <a:srgbClr val="528B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597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No image or video sharing in chat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Communication oversight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Require age checks to access chat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Open sourcing key safety tech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456435" lvl="0" indent="-355005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Clr>
                <a:srgbClr val="F2F2F3"/>
              </a:buClr>
              <a:buSzPts val="1997"/>
              <a:buFont typeface="Inter SemiBold"/>
              <a:buChar char="●"/>
            </a:pPr>
            <a:r>
              <a:rPr lang="en-US" sz="1996">
                <a:solidFill>
                  <a:srgbClr val="F2F2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Engaging with policy makers and child development experts</a:t>
            </a: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65"/>
              </a:spcBef>
              <a:spcAft>
                <a:spcPts val="0"/>
              </a:spcAft>
              <a:buNone/>
            </a:pPr>
            <a:endParaRPr sz="1996">
              <a:solidFill>
                <a:srgbClr val="F2F2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597"/>
              </a:spcAft>
              <a:buClr>
                <a:srgbClr val="FFFFFF"/>
              </a:buClr>
              <a:buSzPts val="1464"/>
              <a:buFont typeface="Arial"/>
              <a:buNone/>
            </a:pPr>
            <a:endParaRPr sz="1996">
              <a:solidFill>
                <a:srgbClr val="528B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75" descr="PEGI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287" y="2024046"/>
            <a:ext cx="4628979" cy="187473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5"/>
          <p:cNvSpPr txBox="1"/>
          <p:nvPr/>
        </p:nvSpPr>
        <p:spPr>
          <a:xfrm>
            <a:off x="140369" y="-12700"/>
            <a:ext cx="11911200" cy="1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Roblox’s parental controls are the result of </a:t>
            </a:r>
            <a:r>
              <a:rPr lang="en-US" sz="35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extensive research</a:t>
            </a:r>
            <a:r>
              <a:rPr lang="en-US" sz="3500" b="0" i="0" u="none" strike="noStrike" cap="none">
                <a:solidFill>
                  <a:srgbClr val="FFFF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 and </a:t>
            </a:r>
            <a:r>
              <a:rPr lang="en-US" sz="3500" b="0" i="0" u="none" strike="noStrike" cap="none">
                <a:solidFill>
                  <a:srgbClr val="528BF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consultation with experts</a:t>
            </a:r>
            <a:endParaRPr/>
          </a:p>
        </p:txBody>
      </p:sp>
      <p:grpSp>
        <p:nvGrpSpPr>
          <p:cNvPr id="845" name="Google Shape;845;p75"/>
          <p:cNvGrpSpPr/>
          <p:nvPr/>
        </p:nvGrpSpPr>
        <p:grpSpPr>
          <a:xfrm>
            <a:off x="1025053" y="3802848"/>
            <a:ext cx="4629023" cy="1769618"/>
            <a:chOff x="6012413" y="4755043"/>
            <a:chExt cx="4986559" cy="1907121"/>
          </a:xfrm>
        </p:grpSpPr>
        <p:sp>
          <p:nvSpPr>
            <p:cNvPr id="846" name="Google Shape;846;p75"/>
            <p:cNvSpPr txBox="1"/>
            <p:nvPr/>
          </p:nvSpPr>
          <p:spPr>
            <a:xfrm>
              <a:off x="8312772" y="6330364"/>
              <a:ext cx="26862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1" u="none" strike="noStrike" cap="none">
                  <a:solidFill>
                    <a:srgbClr val="D8D8D8"/>
                  </a:solidFill>
                  <a:latin typeface="Inter Tight SemiBold"/>
                  <a:ea typeface="Inter Tight SemiBold"/>
                  <a:cs typeface="Inter Tight SemiBold"/>
                  <a:sym typeface="Inter Tight SemiBold"/>
                </a:rPr>
                <a:t>Examples of ESRB ratings</a:t>
              </a:r>
              <a:endParaRPr/>
            </a:p>
          </p:txBody>
        </p:sp>
        <p:pic>
          <p:nvPicPr>
            <p:cNvPr id="847" name="Google Shape;847;p75" descr="ESRB (@ESRBRatings) / Posts / X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12413" y="4755043"/>
              <a:ext cx="1657939" cy="16361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8" name="Google Shape;848;p75"/>
            <p:cNvGrpSpPr/>
            <p:nvPr/>
          </p:nvGrpSpPr>
          <p:grpSpPr>
            <a:xfrm>
              <a:off x="7847649" y="4815868"/>
              <a:ext cx="2973981" cy="1517266"/>
              <a:chOff x="1078284" y="4580961"/>
              <a:chExt cx="2973981" cy="1517266"/>
            </a:xfrm>
          </p:grpSpPr>
          <p:pic>
            <p:nvPicPr>
              <p:cNvPr id="849" name="Google Shape;849;p75" descr="Entertainment Software Rating Board (ESRB) Software Rating Information |  Nintendo Support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78284" y="4580961"/>
                <a:ext cx="930247" cy="15172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0" name="Google Shape;850;p75" descr="ESRB Teen | Rating System Wiki | Fandom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076223" y="4580961"/>
                <a:ext cx="880680" cy="15144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1" name="Google Shape;851;p7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051993" y="4580961"/>
                <a:ext cx="1000272" cy="15144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52" name="Google Shape;852;p75" descr="IARC ratings for mobile and digitally delivered games from International  Age Rating Coalition"/>
          <p:cNvPicPr preferRelativeResize="0"/>
          <p:nvPr/>
        </p:nvPicPr>
        <p:blipFill rotWithShape="1">
          <a:blip r:embed="rId8">
            <a:alphaModFix/>
          </a:blip>
          <a:srcRect b="62982"/>
          <a:stretch/>
        </p:blipFill>
        <p:spPr>
          <a:xfrm>
            <a:off x="878692" y="2156005"/>
            <a:ext cx="4289582" cy="101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46696" y="4350842"/>
            <a:ext cx="2650162" cy="9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5" descr="usk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0534" y="5550282"/>
            <a:ext cx="4487395" cy="74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oblox Master">
  <a:themeElements>
    <a:clrScheme name="Office">
      <a:dk1>
        <a:srgbClr val="FFFFFF"/>
      </a:dk1>
      <a:lt1>
        <a:srgbClr val="000000"/>
      </a:lt1>
      <a:dk2>
        <a:srgbClr val="F2F2F3"/>
      </a:dk2>
      <a:lt2>
        <a:srgbClr val="191A1F"/>
      </a:lt2>
      <a:accent1>
        <a:srgbClr val="3761FF"/>
      </a:accent1>
      <a:accent2>
        <a:srgbClr val="528BFF"/>
      </a:accent2>
      <a:accent3>
        <a:srgbClr val="25262B"/>
      </a:accent3>
      <a:accent4>
        <a:srgbClr val="313338"/>
      </a:accent4>
      <a:accent5>
        <a:srgbClr val="828287"/>
      </a:accent5>
      <a:accent6>
        <a:srgbClr val="D5D5D7"/>
      </a:accent6>
      <a:hlink>
        <a:srgbClr val="528B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Macintosh PowerPoint</Application>
  <PresentationFormat>Widescreen</PresentationFormat>
  <Paragraphs>112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</vt:lpstr>
      <vt:lpstr>Manrope Medium</vt:lpstr>
      <vt:lpstr>Inter Medium</vt:lpstr>
      <vt:lpstr>Lexend</vt:lpstr>
      <vt:lpstr>IBM Plex Mono</vt:lpstr>
      <vt:lpstr>Arial</vt:lpstr>
      <vt:lpstr>Inter Tight SemiBold</vt:lpstr>
      <vt:lpstr>Lexend SemiBold</vt:lpstr>
      <vt:lpstr>IBM Plex Mono SemiBold</vt:lpstr>
      <vt:lpstr>Inter Tight</vt:lpstr>
      <vt:lpstr>Inter</vt:lpstr>
      <vt:lpstr>Inter SemiBold</vt:lpstr>
      <vt:lpstr>Roblox Master</vt:lpstr>
      <vt:lpstr>Parental Control Tools  on Roblox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Molly Robustelli</cp:lastModifiedBy>
  <cp:revision>1</cp:revision>
  <dcterms:modified xsi:type="dcterms:W3CDTF">2026-03-10T21:16:05Z</dcterms:modified>
</cp:coreProperties>
</file>