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86338" y="3855844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754" y="713502"/>
                </a:moveTo>
                <a:lnTo>
                  <a:pt x="308301" y="710239"/>
                </a:lnTo>
                <a:lnTo>
                  <a:pt x="261842" y="700737"/>
                </a:lnTo>
                <a:lnTo>
                  <a:pt x="217801" y="685423"/>
                </a:lnTo>
                <a:lnTo>
                  <a:pt x="176601" y="664726"/>
                </a:lnTo>
                <a:lnTo>
                  <a:pt x="138664" y="639074"/>
                </a:lnTo>
                <a:lnTo>
                  <a:pt x="104413" y="608895"/>
                </a:lnTo>
                <a:lnTo>
                  <a:pt x="74271" y="574617"/>
                </a:lnTo>
                <a:lnTo>
                  <a:pt x="48661" y="536668"/>
                </a:lnTo>
                <a:lnTo>
                  <a:pt x="28006" y="495476"/>
                </a:lnTo>
                <a:lnTo>
                  <a:pt x="12729" y="451470"/>
                </a:lnTo>
                <a:lnTo>
                  <a:pt x="3252" y="405078"/>
                </a:lnTo>
                <a:lnTo>
                  <a:pt x="0" y="356728"/>
                </a:lnTo>
                <a:lnTo>
                  <a:pt x="0" y="127373"/>
                </a:lnTo>
                <a:lnTo>
                  <a:pt x="10018" y="77588"/>
                </a:lnTo>
                <a:lnTo>
                  <a:pt x="37333" y="37123"/>
                </a:lnTo>
                <a:lnTo>
                  <a:pt x="77834" y="9941"/>
                </a:lnTo>
                <a:lnTo>
                  <a:pt x="127412" y="0"/>
                </a:lnTo>
                <a:lnTo>
                  <a:pt x="586096" y="0"/>
                </a:lnTo>
                <a:lnTo>
                  <a:pt x="635674" y="9941"/>
                </a:lnTo>
                <a:lnTo>
                  <a:pt x="676175" y="37123"/>
                </a:lnTo>
                <a:lnTo>
                  <a:pt x="703490" y="77588"/>
                </a:lnTo>
                <a:lnTo>
                  <a:pt x="713508" y="127373"/>
                </a:lnTo>
                <a:lnTo>
                  <a:pt x="713508" y="356728"/>
                </a:lnTo>
                <a:lnTo>
                  <a:pt x="710256" y="405078"/>
                </a:lnTo>
                <a:lnTo>
                  <a:pt x="700779" y="451470"/>
                </a:lnTo>
                <a:lnTo>
                  <a:pt x="685502" y="495476"/>
                </a:lnTo>
                <a:lnTo>
                  <a:pt x="664847" y="536668"/>
                </a:lnTo>
                <a:lnTo>
                  <a:pt x="639237" y="574617"/>
                </a:lnTo>
                <a:lnTo>
                  <a:pt x="609096" y="608895"/>
                </a:lnTo>
                <a:lnTo>
                  <a:pt x="574845" y="639074"/>
                </a:lnTo>
                <a:lnTo>
                  <a:pt x="536907" y="664726"/>
                </a:lnTo>
                <a:lnTo>
                  <a:pt x="495707" y="685423"/>
                </a:lnTo>
                <a:lnTo>
                  <a:pt x="451666" y="700737"/>
                </a:lnTo>
                <a:lnTo>
                  <a:pt x="405207" y="710239"/>
                </a:lnTo>
                <a:lnTo>
                  <a:pt x="356754" y="71350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86338" y="2859419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754" y="713502"/>
                </a:moveTo>
                <a:lnTo>
                  <a:pt x="308301" y="710239"/>
                </a:lnTo>
                <a:lnTo>
                  <a:pt x="261842" y="700737"/>
                </a:lnTo>
                <a:lnTo>
                  <a:pt x="217801" y="685423"/>
                </a:lnTo>
                <a:lnTo>
                  <a:pt x="176601" y="664726"/>
                </a:lnTo>
                <a:lnTo>
                  <a:pt x="138664" y="639074"/>
                </a:lnTo>
                <a:lnTo>
                  <a:pt x="104413" y="608895"/>
                </a:lnTo>
                <a:lnTo>
                  <a:pt x="74271" y="574617"/>
                </a:lnTo>
                <a:lnTo>
                  <a:pt x="48661" y="536668"/>
                </a:lnTo>
                <a:lnTo>
                  <a:pt x="28006" y="495476"/>
                </a:lnTo>
                <a:lnTo>
                  <a:pt x="12729" y="451470"/>
                </a:lnTo>
                <a:lnTo>
                  <a:pt x="3252" y="405078"/>
                </a:lnTo>
                <a:lnTo>
                  <a:pt x="0" y="356728"/>
                </a:lnTo>
                <a:lnTo>
                  <a:pt x="0" y="127373"/>
                </a:lnTo>
                <a:lnTo>
                  <a:pt x="10018" y="77588"/>
                </a:lnTo>
                <a:lnTo>
                  <a:pt x="37333" y="37124"/>
                </a:lnTo>
                <a:lnTo>
                  <a:pt x="77834" y="9941"/>
                </a:lnTo>
                <a:lnTo>
                  <a:pt x="127412" y="0"/>
                </a:lnTo>
                <a:lnTo>
                  <a:pt x="586096" y="0"/>
                </a:lnTo>
                <a:lnTo>
                  <a:pt x="635674" y="9941"/>
                </a:lnTo>
                <a:lnTo>
                  <a:pt x="676175" y="37124"/>
                </a:lnTo>
                <a:lnTo>
                  <a:pt x="703490" y="77588"/>
                </a:lnTo>
                <a:lnTo>
                  <a:pt x="713508" y="127373"/>
                </a:lnTo>
                <a:lnTo>
                  <a:pt x="713508" y="356728"/>
                </a:lnTo>
                <a:lnTo>
                  <a:pt x="710256" y="405078"/>
                </a:lnTo>
                <a:lnTo>
                  <a:pt x="700779" y="451470"/>
                </a:lnTo>
                <a:lnTo>
                  <a:pt x="685502" y="495476"/>
                </a:lnTo>
                <a:lnTo>
                  <a:pt x="664847" y="536668"/>
                </a:lnTo>
                <a:lnTo>
                  <a:pt x="639237" y="574617"/>
                </a:lnTo>
                <a:lnTo>
                  <a:pt x="609096" y="608895"/>
                </a:lnTo>
                <a:lnTo>
                  <a:pt x="574845" y="639074"/>
                </a:lnTo>
                <a:lnTo>
                  <a:pt x="536907" y="664726"/>
                </a:lnTo>
                <a:lnTo>
                  <a:pt x="495707" y="685423"/>
                </a:lnTo>
                <a:lnTo>
                  <a:pt x="451666" y="700737"/>
                </a:lnTo>
                <a:lnTo>
                  <a:pt x="405207" y="710239"/>
                </a:lnTo>
                <a:lnTo>
                  <a:pt x="356754" y="71350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886338" y="186300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754" y="713502"/>
                </a:moveTo>
                <a:lnTo>
                  <a:pt x="308301" y="710239"/>
                </a:lnTo>
                <a:lnTo>
                  <a:pt x="261842" y="700737"/>
                </a:lnTo>
                <a:lnTo>
                  <a:pt x="217801" y="685424"/>
                </a:lnTo>
                <a:lnTo>
                  <a:pt x="176601" y="664726"/>
                </a:lnTo>
                <a:lnTo>
                  <a:pt x="138664" y="639074"/>
                </a:lnTo>
                <a:lnTo>
                  <a:pt x="104413" y="608895"/>
                </a:lnTo>
                <a:lnTo>
                  <a:pt x="74271" y="574617"/>
                </a:lnTo>
                <a:lnTo>
                  <a:pt x="48661" y="536668"/>
                </a:lnTo>
                <a:lnTo>
                  <a:pt x="28006" y="495476"/>
                </a:lnTo>
                <a:lnTo>
                  <a:pt x="12729" y="451470"/>
                </a:lnTo>
                <a:lnTo>
                  <a:pt x="3252" y="405078"/>
                </a:lnTo>
                <a:lnTo>
                  <a:pt x="0" y="356728"/>
                </a:lnTo>
                <a:lnTo>
                  <a:pt x="0" y="127373"/>
                </a:lnTo>
                <a:lnTo>
                  <a:pt x="10018" y="77588"/>
                </a:lnTo>
                <a:lnTo>
                  <a:pt x="37333" y="37124"/>
                </a:lnTo>
                <a:lnTo>
                  <a:pt x="77834" y="9941"/>
                </a:lnTo>
                <a:lnTo>
                  <a:pt x="127412" y="0"/>
                </a:lnTo>
                <a:lnTo>
                  <a:pt x="586096" y="0"/>
                </a:lnTo>
                <a:lnTo>
                  <a:pt x="635674" y="9941"/>
                </a:lnTo>
                <a:lnTo>
                  <a:pt x="676175" y="37124"/>
                </a:lnTo>
                <a:lnTo>
                  <a:pt x="703490" y="77588"/>
                </a:lnTo>
                <a:lnTo>
                  <a:pt x="713508" y="127373"/>
                </a:lnTo>
                <a:lnTo>
                  <a:pt x="713508" y="356728"/>
                </a:lnTo>
                <a:lnTo>
                  <a:pt x="710256" y="405078"/>
                </a:lnTo>
                <a:lnTo>
                  <a:pt x="700779" y="451470"/>
                </a:lnTo>
                <a:lnTo>
                  <a:pt x="685502" y="495476"/>
                </a:lnTo>
                <a:lnTo>
                  <a:pt x="664847" y="536668"/>
                </a:lnTo>
                <a:lnTo>
                  <a:pt x="639237" y="574617"/>
                </a:lnTo>
                <a:lnTo>
                  <a:pt x="609096" y="608895"/>
                </a:lnTo>
                <a:lnTo>
                  <a:pt x="574845" y="639074"/>
                </a:lnTo>
                <a:lnTo>
                  <a:pt x="536907" y="664726"/>
                </a:lnTo>
                <a:lnTo>
                  <a:pt x="495707" y="685424"/>
                </a:lnTo>
                <a:lnTo>
                  <a:pt x="451666" y="700737"/>
                </a:lnTo>
                <a:lnTo>
                  <a:pt x="405207" y="710239"/>
                </a:lnTo>
                <a:lnTo>
                  <a:pt x="356754" y="71350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40463" y="3855844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754" y="713502"/>
                </a:moveTo>
                <a:lnTo>
                  <a:pt x="308301" y="710239"/>
                </a:lnTo>
                <a:lnTo>
                  <a:pt x="261842" y="700737"/>
                </a:lnTo>
                <a:lnTo>
                  <a:pt x="217801" y="685423"/>
                </a:lnTo>
                <a:lnTo>
                  <a:pt x="176601" y="664726"/>
                </a:lnTo>
                <a:lnTo>
                  <a:pt x="138664" y="639074"/>
                </a:lnTo>
                <a:lnTo>
                  <a:pt x="104413" y="608895"/>
                </a:lnTo>
                <a:lnTo>
                  <a:pt x="74271" y="574617"/>
                </a:lnTo>
                <a:lnTo>
                  <a:pt x="48661" y="536668"/>
                </a:lnTo>
                <a:lnTo>
                  <a:pt x="28006" y="495476"/>
                </a:lnTo>
                <a:lnTo>
                  <a:pt x="12729" y="451470"/>
                </a:lnTo>
                <a:lnTo>
                  <a:pt x="3252" y="405078"/>
                </a:lnTo>
                <a:lnTo>
                  <a:pt x="0" y="356728"/>
                </a:lnTo>
                <a:lnTo>
                  <a:pt x="0" y="127373"/>
                </a:lnTo>
                <a:lnTo>
                  <a:pt x="10018" y="77588"/>
                </a:lnTo>
                <a:lnTo>
                  <a:pt x="37333" y="37123"/>
                </a:lnTo>
                <a:lnTo>
                  <a:pt x="77834" y="9941"/>
                </a:lnTo>
                <a:lnTo>
                  <a:pt x="127412" y="0"/>
                </a:lnTo>
                <a:lnTo>
                  <a:pt x="586096" y="0"/>
                </a:lnTo>
                <a:lnTo>
                  <a:pt x="635674" y="9941"/>
                </a:lnTo>
                <a:lnTo>
                  <a:pt x="676175" y="37123"/>
                </a:lnTo>
                <a:lnTo>
                  <a:pt x="703490" y="77588"/>
                </a:lnTo>
                <a:lnTo>
                  <a:pt x="713508" y="127373"/>
                </a:lnTo>
                <a:lnTo>
                  <a:pt x="713508" y="356728"/>
                </a:lnTo>
                <a:lnTo>
                  <a:pt x="710256" y="405078"/>
                </a:lnTo>
                <a:lnTo>
                  <a:pt x="700779" y="451470"/>
                </a:lnTo>
                <a:lnTo>
                  <a:pt x="685502" y="495476"/>
                </a:lnTo>
                <a:lnTo>
                  <a:pt x="664847" y="536668"/>
                </a:lnTo>
                <a:lnTo>
                  <a:pt x="639237" y="574617"/>
                </a:lnTo>
                <a:lnTo>
                  <a:pt x="609095" y="608895"/>
                </a:lnTo>
                <a:lnTo>
                  <a:pt x="574844" y="639074"/>
                </a:lnTo>
                <a:lnTo>
                  <a:pt x="536907" y="664726"/>
                </a:lnTo>
                <a:lnTo>
                  <a:pt x="495707" y="685423"/>
                </a:lnTo>
                <a:lnTo>
                  <a:pt x="451666" y="700737"/>
                </a:lnTo>
                <a:lnTo>
                  <a:pt x="405207" y="710239"/>
                </a:lnTo>
                <a:lnTo>
                  <a:pt x="356754" y="71350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40463" y="2859419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754" y="713502"/>
                </a:moveTo>
                <a:lnTo>
                  <a:pt x="308301" y="710239"/>
                </a:lnTo>
                <a:lnTo>
                  <a:pt x="261842" y="700737"/>
                </a:lnTo>
                <a:lnTo>
                  <a:pt x="217801" y="685423"/>
                </a:lnTo>
                <a:lnTo>
                  <a:pt x="176601" y="664726"/>
                </a:lnTo>
                <a:lnTo>
                  <a:pt x="138664" y="639074"/>
                </a:lnTo>
                <a:lnTo>
                  <a:pt x="104413" y="608895"/>
                </a:lnTo>
                <a:lnTo>
                  <a:pt x="74271" y="574617"/>
                </a:lnTo>
                <a:lnTo>
                  <a:pt x="48661" y="536668"/>
                </a:lnTo>
                <a:lnTo>
                  <a:pt x="28006" y="495476"/>
                </a:lnTo>
                <a:lnTo>
                  <a:pt x="12729" y="451470"/>
                </a:lnTo>
                <a:lnTo>
                  <a:pt x="3252" y="405078"/>
                </a:lnTo>
                <a:lnTo>
                  <a:pt x="0" y="356728"/>
                </a:lnTo>
                <a:lnTo>
                  <a:pt x="0" y="127373"/>
                </a:lnTo>
                <a:lnTo>
                  <a:pt x="10018" y="77588"/>
                </a:lnTo>
                <a:lnTo>
                  <a:pt x="37333" y="37124"/>
                </a:lnTo>
                <a:lnTo>
                  <a:pt x="77834" y="9941"/>
                </a:lnTo>
                <a:lnTo>
                  <a:pt x="127412" y="0"/>
                </a:lnTo>
                <a:lnTo>
                  <a:pt x="586096" y="0"/>
                </a:lnTo>
                <a:lnTo>
                  <a:pt x="635674" y="9941"/>
                </a:lnTo>
                <a:lnTo>
                  <a:pt x="676175" y="37124"/>
                </a:lnTo>
                <a:lnTo>
                  <a:pt x="703490" y="77588"/>
                </a:lnTo>
                <a:lnTo>
                  <a:pt x="713508" y="127373"/>
                </a:lnTo>
                <a:lnTo>
                  <a:pt x="713508" y="356728"/>
                </a:lnTo>
                <a:lnTo>
                  <a:pt x="710256" y="405078"/>
                </a:lnTo>
                <a:lnTo>
                  <a:pt x="700779" y="451470"/>
                </a:lnTo>
                <a:lnTo>
                  <a:pt x="685502" y="495476"/>
                </a:lnTo>
                <a:lnTo>
                  <a:pt x="664847" y="536668"/>
                </a:lnTo>
                <a:lnTo>
                  <a:pt x="639237" y="574617"/>
                </a:lnTo>
                <a:lnTo>
                  <a:pt x="609095" y="608895"/>
                </a:lnTo>
                <a:lnTo>
                  <a:pt x="574844" y="639074"/>
                </a:lnTo>
                <a:lnTo>
                  <a:pt x="536907" y="664726"/>
                </a:lnTo>
                <a:lnTo>
                  <a:pt x="495707" y="685423"/>
                </a:lnTo>
                <a:lnTo>
                  <a:pt x="451666" y="700737"/>
                </a:lnTo>
                <a:lnTo>
                  <a:pt x="405207" y="710239"/>
                </a:lnTo>
                <a:lnTo>
                  <a:pt x="356754" y="71350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812" y="3051012"/>
            <a:ext cx="310800" cy="310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777962" y="1862926"/>
            <a:ext cx="2390140" cy="264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69" y="4792246"/>
            <a:ext cx="212015" cy="192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175" y="771695"/>
            <a:ext cx="765429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4262A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02085" y="4821885"/>
            <a:ext cx="269125" cy="23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24262A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199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94075" y="448121"/>
            <a:ext cx="4152900" cy="2378075"/>
          </a:xfrm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405"/>
              </a:spcBef>
            </a:pPr>
            <a:r>
              <a:rPr dirty="0" sz="4000" spc="370">
                <a:solidFill>
                  <a:srgbClr val="FFFFFF"/>
                </a:solidFill>
              </a:rPr>
              <a:t>Google’s </a:t>
            </a:r>
            <a:r>
              <a:rPr dirty="0" sz="4000" spc="560">
                <a:solidFill>
                  <a:srgbClr val="FFFFFF"/>
                </a:solidFill>
              </a:rPr>
              <a:t>Approach</a:t>
            </a:r>
            <a:r>
              <a:rPr dirty="0" sz="4000" spc="-509">
                <a:solidFill>
                  <a:srgbClr val="FFFFFF"/>
                </a:solidFill>
              </a:rPr>
              <a:t> </a:t>
            </a:r>
            <a:r>
              <a:rPr dirty="0" sz="4000" spc="530">
                <a:solidFill>
                  <a:srgbClr val="FFFFFF"/>
                </a:solidFill>
              </a:rPr>
              <a:t>to </a:t>
            </a:r>
            <a:r>
              <a:rPr dirty="0" sz="4000" spc="455">
                <a:solidFill>
                  <a:srgbClr val="FFFFFF"/>
                </a:solidFill>
              </a:rPr>
              <a:t>Kids</a:t>
            </a:r>
            <a:r>
              <a:rPr dirty="0" sz="4000" spc="-420">
                <a:solidFill>
                  <a:srgbClr val="FFFFFF"/>
                </a:solidFill>
              </a:rPr>
              <a:t> </a:t>
            </a:r>
            <a:r>
              <a:rPr dirty="0" sz="4000" spc="395">
                <a:solidFill>
                  <a:srgbClr val="FFFFFF"/>
                </a:solidFill>
              </a:rPr>
              <a:t>&amp; </a:t>
            </a:r>
            <a:r>
              <a:rPr dirty="0" sz="4000" spc="370">
                <a:solidFill>
                  <a:srgbClr val="FFFFFF"/>
                </a:solidFill>
              </a:rPr>
              <a:t>Families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68375" y="4017585"/>
            <a:ext cx="1863725" cy="37592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000" spc="65" b="1">
                <a:solidFill>
                  <a:srgbClr val="24262A"/>
                </a:solidFill>
                <a:latin typeface="Calibri"/>
                <a:cs typeface="Calibri"/>
              </a:rPr>
              <a:t>Emily</a:t>
            </a:r>
            <a:r>
              <a:rPr dirty="0" sz="1000" spc="40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105" b="1">
                <a:solidFill>
                  <a:srgbClr val="24262A"/>
                </a:solidFill>
                <a:latin typeface="Calibri"/>
                <a:cs typeface="Calibri"/>
              </a:rPr>
              <a:t>Cashman</a:t>
            </a:r>
            <a:r>
              <a:rPr dirty="0" sz="1000" spc="40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24262A"/>
                </a:solidFill>
                <a:latin typeface="Calibri"/>
                <a:cs typeface="Calibri"/>
              </a:rPr>
              <a:t>Kirstein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 spc="75">
                <a:solidFill>
                  <a:srgbClr val="24262A"/>
                </a:solidFill>
                <a:latin typeface="Calibri"/>
                <a:cs typeface="Calibri"/>
              </a:rPr>
              <a:t>Child</a:t>
            </a:r>
            <a:r>
              <a:rPr dirty="0" sz="1000" spc="3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24262A"/>
                </a:solidFill>
                <a:latin typeface="Calibri"/>
                <a:cs typeface="Calibri"/>
              </a:rPr>
              <a:t>Safety</a:t>
            </a:r>
            <a:r>
              <a:rPr dirty="0" sz="1000" spc="4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24262A"/>
                </a:solidFill>
                <a:latin typeface="Calibri"/>
                <a:cs typeface="Calibri"/>
              </a:rPr>
              <a:t>Public</a:t>
            </a:r>
            <a:r>
              <a:rPr dirty="0" sz="1000" spc="3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24262A"/>
                </a:solidFill>
                <a:latin typeface="Calibri"/>
                <a:cs typeface="Calibri"/>
              </a:rPr>
              <a:t>Policy</a:t>
            </a:r>
            <a:r>
              <a:rPr dirty="0" sz="1000" spc="4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24262A"/>
                </a:solidFill>
                <a:latin typeface="Calibri"/>
                <a:cs typeface="Calibri"/>
              </a:rPr>
              <a:t>Lead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01" y="4067442"/>
            <a:ext cx="737858" cy="6757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3356" y="371596"/>
            <a:ext cx="4280000" cy="44994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4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" y="1683297"/>
            <a:ext cx="9144000" cy="3460750"/>
            <a:chOff x="31" y="1683297"/>
            <a:chExt cx="9144000" cy="346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569" y="4792246"/>
              <a:ext cx="212015" cy="192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" y="2442842"/>
              <a:ext cx="9144000" cy="2700655"/>
            </a:xfrm>
            <a:custGeom>
              <a:avLst/>
              <a:gdLst/>
              <a:ahLst/>
              <a:cxnLst/>
              <a:rect l="l" t="t" r="r" b="b"/>
              <a:pathLst>
                <a:path w="9144000" h="2700654">
                  <a:moveTo>
                    <a:pt x="9143968" y="1177838"/>
                  </a:moveTo>
                  <a:lnTo>
                    <a:pt x="5410411" y="1177838"/>
                  </a:lnTo>
                  <a:lnTo>
                    <a:pt x="5463218" y="1177494"/>
                  </a:lnTo>
                  <a:lnTo>
                    <a:pt x="5517135" y="1176531"/>
                  </a:lnTo>
                  <a:lnTo>
                    <a:pt x="5570924" y="1174963"/>
                  </a:lnTo>
                  <a:lnTo>
                    <a:pt x="5624561" y="1172791"/>
                  </a:lnTo>
                  <a:lnTo>
                    <a:pt x="5678027" y="1170020"/>
                  </a:lnTo>
                  <a:lnTo>
                    <a:pt x="5731297" y="1166653"/>
                  </a:lnTo>
                  <a:lnTo>
                    <a:pt x="5784351" y="1162693"/>
                  </a:lnTo>
                  <a:lnTo>
                    <a:pt x="5837167" y="1158145"/>
                  </a:lnTo>
                  <a:lnTo>
                    <a:pt x="5889723" y="1153010"/>
                  </a:lnTo>
                  <a:lnTo>
                    <a:pt x="5941996" y="1147294"/>
                  </a:lnTo>
                  <a:lnTo>
                    <a:pt x="5993965" y="1140998"/>
                  </a:lnTo>
                  <a:lnTo>
                    <a:pt x="6045609" y="1134127"/>
                  </a:lnTo>
                  <a:lnTo>
                    <a:pt x="6096904" y="1126685"/>
                  </a:lnTo>
                  <a:lnTo>
                    <a:pt x="6147829" y="1118674"/>
                  </a:lnTo>
                  <a:lnTo>
                    <a:pt x="6198363" y="1110097"/>
                  </a:lnTo>
                  <a:lnTo>
                    <a:pt x="6248483" y="1100959"/>
                  </a:lnTo>
                  <a:lnTo>
                    <a:pt x="6298167" y="1091263"/>
                  </a:lnTo>
                  <a:lnTo>
                    <a:pt x="6347394" y="1081012"/>
                  </a:lnTo>
                  <a:lnTo>
                    <a:pt x="6396141" y="1070210"/>
                  </a:lnTo>
                  <a:lnTo>
                    <a:pt x="6444387" y="1058860"/>
                  </a:lnTo>
                  <a:lnTo>
                    <a:pt x="6492110" y="1046966"/>
                  </a:lnTo>
                  <a:lnTo>
                    <a:pt x="6539287" y="1034531"/>
                  </a:lnTo>
                  <a:lnTo>
                    <a:pt x="6585897" y="1021558"/>
                  </a:lnTo>
                  <a:lnTo>
                    <a:pt x="6631918" y="1008051"/>
                  </a:lnTo>
                  <a:lnTo>
                    <a:pt x="6677329" y="994013"/>
                  </a:lnTo>
                  <a:lnTo>
                    <a:pt x="6722106" y="979448"/>
                  </a:lnTo>
                  <a:lnTo>
                    <a:pt x="6766228" y="964360"/>
                  </a:lnTo>
                  <a:lnTo>
                    <a:pt x="6809674" y="948751"/>
                  </a:lnTo>
                  <a:lnTo>
                    <a:pt x="6852421" y="932625"/>
                  </a:lnTo>
                  <a:lnTo>
                    <a:pt x="6894448" y="915986"/>
                  </a:lnTo>
                  <a:lnTo>
                    <a:pt x="6935732" y="898836"/>
                  </a:lnTo>
                  <a:lnTo>
                    <a:pt x="6976251" y="881181"/>
                  </a:lnTo>
                  <a:lnTo>
                    <a:pt x="7015985" y="863021"/>
                  </a:lnTo>
                  <a:lnTo>
                    <a:pt x="7054910" y="844363"/>
                  </a:lnTo>
                  <a:lnTo>
                    <a:pt x="7093005" y="825208"/>
                  </a:lnTo>
                  <a:lnTo>
                    <a:pt x="7130247" y="805560"/>
                  </a:lnTo>
                  <a:lnTo>
                    <a:pt x="7166616" y="785423"/>
                  </a:lnTo>
                  <a:lnTo>
                    <a:pt x="7202089" y="764800"/>
                  </a:lnTo>
                  <a:lnTo>
                    <a:pt x="7236644" y="743694"/>
                  </a:lnTo>
                  <a:lnTo>
                    <a:pt x="7270259" y="722109"/>
                  </a:lnTo>
                  <a:lnTo>
                    <a:pt x="7302913" y="700049"/>
                  </a:lnTo>
                  <a:lnTo>
                    <a:pt x="7334582" y="677516"/>
                  </a:lnTo>
                  <a:lnTo>
                    <a:pt x="7365247" y="654515"/>
                  </a:lnTo>
                  <a:lnTo>
                    <a:pt x="7423471" y="607120"/>
                  </a:lnTo>
                  <a:lnTo>
                    <a:pt x="7480312" y="556766"/>
                  </a:lnTo>
                  <a:lnTo>
                    <a:pt x="7510947" y="531261"/>
                  </a:lnTo>
                  <a:lnTo>
                    <a:pt x="7542869" y="506226"/>
                  </a:lnTo>
                  <a:lnTo>
                    <a:pt x="7576051" y="481672"/>
                  </a:lnTo>
                  <a:lnTo>
                    <a:pt x="7610469" y="457605"/>
                  </a:lnTo>
                  <a:lnTo>
                    <a:pt x="7646099" y="434034"/>
                  </a:lnTo>
                  <a:lnTo>
                    <a:pt x="7682916" y="410968"/>
                  </a:lnTo>
                  <a:lnTo>
                    <a:pt x="7720894" y="388415"/>
                  </a:lnTo>
                  <a:lnTo>
                    <a:pt x="7760008" y="366385"/>
                  </a:lnTo>
                  <a:lnTo>
                    <a:pt x="7800234" y="344884"/>
                  </a:lnTo>
                  <a:lnTo>
                    <a:pt x="7841548" y="323922"/>
                  </a:lnTo>
                  <a:lnTo>
                    <a:pt x="7883923" y="303507"/>
                  </a:lnTo>
                  <a:lnTo>
                    <a:pt x="7927335" y="283647"/>
                  </a:lnTo>
                  <a:lnTo>
                    <a:pt x="7971760" y="264352"/>
                  </a:lnTo>
                  <a:lnTo>
                    <a:pt x="8017171" y="245629"/>
                  </a:lnTo>
                  <a:lnTo>
                    <a:pt x="8063546" y="227487"/>
                  </a:lnTo>
                  <a:lnTo>
                    <a:pt x="8110858" y="209935"/>
                  </a:lnTo>
                  <a:lnTo>
                    <a:pt x="8159082" y="192981"/>
                  </a:lnTo>
                  <a:lnTo>
                    <a:pt x="8208194" y="176633"/>
                  </a:lnTo>
                  <a:lnTo>
                    <a:pt x="8258170" y="160900"/>
                  </a:lnTo>
                  <a:lnTo>
                    <a:pt x="8308983" y="145790"/>
                  </a:lnTo>
                  <a:lnTo>
                    <a:pt x="8360609" y="131312"/>
                  </a:lnTo>
                  <a:lnTo>
                    <a:pt x="8413024" y="117475"/>
                  </a:lnTo>
                  <a:lnTo>
                    <a:pt x="8466201" y="104286"/>
                  </a:lnTo>
                  <a:lnTo>
                    <a:pt x="8520118" y="91754"/>
                  </a:lnTo>
                  <a:lnTo>
                    <a:pt x="8574748" y="79889"/>
                  </a:lnTo>
                  <a:lnTo>
                    <a:pt x="8630066" y="68697"/>
                  </a:lnTo>
                  <a:lnTo>
                    <a:pt x="8686049" y="58188"/>
                  </a:lnTo>
                  <a:lnTo>
                    <a:pt x="8742670" y="48370"/>
                  </a:lnTo>
                  <a:lnTo>
                    <a:pt x="8799905" y="39252"/>
                  </a:lnTo>
                  <a:lnTo>
                    <a:pt x="8857730" y="30842"/>
                  </a:lnTo>
                  <a:lnTo>
                    <a:pt x="8916118" y="23148"/>
                  </a:lnTo>
                  <a:lnTo>
                    <a:pt x="8975046" y="16179"/>
                  </a:lnTo>
                  <a:lnTo>
                    <a:pt x="9034489" y="9944"/>
                  </a:lnTo>
                  <a:lnTo>
                    <a:pt x="9143968" y="0"/>
                  </a:lnTo>
                  <a:lnTo>
                    <a:pt x="9143968" y="1177838"/>
                  </a:lnTo>
                  <a:close/>
                </a:path>
                <a:path w="9144000" h="2700654">
                  <a:moveTo>
                    <a:pt x="5349408" y="1177494"/>
                  </a:moveTo>
                  <a:lnTo>
                    <a:pt x="1400333" y="1177494"/>
                  </a:lnTo>
                  <a:lnTo>
                    <a:pt x="1443611" y="1176840"/>
                  </a:lnTo>
                  <a:lnTo>
                    <a:pt x="1495172" y="1175502"/>
                  </a:lnTo>
                  <a:lnTo>
                    <a:pt x="1546754" y="1173600"/>
                  </a:lnTo>
                  <a:lnTo>
                    <a:pt x="1598338" y="1171132"/>
                  </a:lnTo>
                  <a:lnTo>
                    <a:pt x="1649905" y="1168094"/>
                  </a:lnTo>
                  <a:lnTo>
                    <a:pt x="1701437" y="1164484"/>
                  </a:lnTo>
                  <a:lnTo>
                    <a:pt x="1752914" y="1160298"/>
                  </a:lnTo>
                  <a:lnTo>
                    <a:pt x="1804317" y="1155534"/>
                  </a:lnTo>
                  <a:lnTo>
                    <a:pt x="1855628" y="1150189"/>
                  </a:lnTo>
                  <a:lnTo>
                    <a:pt x="1906829" y="1144260"/>
                  </a:lnTo>
                  <a:lnTo>
                    <a:pt x="1957899" y="1137743"/>
                  </a:lnTo>
                  <a:lnTo>
                    <a:pt x="2008820" y="1130636"/>
                  </a:lnTo>
                  <a:lnTo>
                    <a:pt x="2059574" y="1122936"/>
                  </a:lnTo>
                  <a:lnTo>
                    <a:pt x="2110141" y="1114640"/>
                  </a:lnTo>
                  <a:lnTo>
                    <a:pt x="2160503" y="1105745"/>
                  </a:lnTo>
                  <a:lnTo>
                    <a:pt x="2210641" y="1096248"/>
                  </a:lnTo>
                  <a:lnTo>
                    <a:pt x="2260535" y="1086146"/>
                  </a:lnTo>
                  <a:lnTo>
                    <a:pt x="2310168" y="1075436"/>
                  </a:lnTo>
                  <a:lnTo>
                    <a:pt x="2406655" y="1053279"/>
                  </a:lnTo>
                  <a:lnTo>
                    <a:pt x="2454155" y="1042984"/>
                  </a:lnTo>
                  <a:lnTo>
                    <a:pt x="2501999" y="1033232"/>
                  </a:lnTo>
                  <a:lnTo>
                    <a:pt x="2550169" y="1024021"/>
                  </a:lnTo>
                  <a:lnTo>
                    <a:pt x="2598647" y="1015352"/>
                  </a:lnTo>
                  <a:lnTo>
                    <a:pt x="2647414" y="1007225"/>
                  </a:lnTo>
                  <a:lnTo>
                    <a:pt x="2696452" y="999640"/>
                  </a:lnTo>
                  <a:lnTo>
                    <a:pt x="2745741" y="992596"/>
                  </a:lnTo>
                  <a:lnTo>
                    <a:pt x="2795264" y="986094"/>
                  </a:lnTo>
                  <a:lnTo>
                    <a:pt x="2845001" y="980135"/>
                  </a:lnTo>
                  <a:lnTo>
                    <a:pt x="2894934" y="974716"/>
                  </a:lnTo>
                  <a:lnTo>
                    <a:pt x="2945044" y="969840"/>
                  </a:lnTo>
                  <a:lnTo>
                    <a:pt x="2995313" y="965506"/>
                  </a:lnTo>
                  <a:lnTo>
                    <a:pt x="3045722" y="961713"/>
                  </a:lnTo>
                  <a:lnTo>
                    <a:pt x="3096252" y="958462"/>
                  </a:lnTo>
                  <a:lnTo>
                    <a:pt x="3146885" y="955753"/>
                  </a:lnTo>
                  <a:lnTo>
                    <a:pt x="3197602" y="953586"/>
                  </a:lnTo>
                  <a:lnTo>
                    <a:pt x="3248385" y="951960"/>
                  </a:lnTo>
                  <a:lnTo>
                    <a:pt x="3299214" y="950877"/>
                  </a:lnTo>
                  <a:lnTo>
                    <a:pt x="3350071" y="950335"/>
                  </a:lnTo>
                  <a:lnTo>
                    <a:pt x="3400938" y="950335"/>
                  </a:lnTo>
                  <a:lnTo>
                    <a:pt x="3451796" y="950877"/>
                  </a:lnTo>
                  <a:lnTo>
                    <a:pt x="3502627" y="951960"/>
                  </a:lnTo>
                  <a:lnTo>
                    <a:pt x="3553410" y="953586"/>
                  </a:lnTo>
                  <a:lnTo>
                    <a:pt x="3604129" y="955753"/>
                  </a:lnTo>
                  <a:lnTo>
                    <a:pt x="3654765" y="958462"/>
                  </a:lnTo>
                  <a:lnTo>
                    <a:pt x="3705298" y="961713"/>
                  </a:lnTo>
                  <a:lnTo>
                    <a:pt x="3755710" y="965506"/>
                  </a:lnTo>
                  <a:lnTo>
                    <a:pt x="3805983" y="969840"/>
                  </a:lnTo>
                  <a:lnTo>
                    <a:pt x="3856097" y="974716"/>
                  </a:lnTo>
                  <a:lnTo>
                    <a:pt x="3906035" y="980135"/>
                  </a:lnTo>
                  <a:lnTo>
                    <a:pt x="3955777" y="986094"/>
                  </a:lnTo>
                  <a:lnTo>
                    <a:pt x="4005306" y="992596"/>
                  </a:lnTo>
                  <a:lnTo>
                    <a:pt x="4054601" y="999640"/>
                  </a:lnTo>
                  <a:lnTo>
                    <a:pt x="4103646" y="1007225"/>
                  </a:lnTo>
                  <a:lnTo>
                    <a:pt x="4152420" y="1015352"/>
                  </a:lnTo>
                  <a:lnTo>
                    <a:pt x="4200906" y="1024021"/>
                  </a:lnTo>
                  <a:lnTo>
                    <a:pt x="4249085" y="1033232"/>
                  </a:lnTo>
                  <a:lnTo>
                    <a:pt x="4296938" y="1042984"/>
                  </a:lnTo>
                  <a:lnTo>
                    <a:pt x="4344446" y="1053279"/>
                  </a:lnTo>
                  <a:lnTo>
                    <a:pt x="4443480" y="1076001"/>
                  </a:lnTo>
                  <a:lnTo>
                    <a:pt x="4495679" y="1087213"/>
                  </a:lnTo>
                  <a:lnTo>
                    <a:pt x="4548166" y="1097753"/>
                  </a:lnTo>
                  <a:lnTo>
                    <a:pt x="4600918" y="1107624"/>
                  </a:lnTo>
                  <a:lnTo>
                    <a:pt x="4653915" y="1116831"/>
                  </a:lnTo>
                  <a:lnTo>
                    <a:pt x="4707133" y="1125376"/>
                  </a:lnTo>
                  <a:lnTo>
                    <a:pt x="4760551" y="1133263"/>
                  </a:lnTo>
                  <a:lnTo>
                    <a:pt x="4814148" y="1140496"/>
                  </a:lnTo>
                  <a:lnTo>
                    <a:pt x="4867900" y="1147078"/>
                  </a:lnTo>
                  <a:lnTo>
                    <a:pt x="4921770" y="1153010"/>
                  </a:lnTo>
                  <a:lnTo>
                    <a:pt x="4975786" y="1158302"/>
                  </a:lnTo>
                  <a:lnTo>
                    <a:pt x="5029876" y="1162952"/>
                  </a:lnTo>
                  <a:lnTo>
                    <a:pt x="5084034" y="1166964"/>
                  </a:lnTo>
                  <a:lnTo>
                    <a:pt x="5138239" y="1170342"/>
                  </a:lnTo>
                  <a:lnTo>
                    <a:pt x="5192468" y="1173090"/>
                  </a:lnTo>
                  <a:lnTo>
                    <a:pt x="5245982" y="1175183"/>
                  </a:lnTo>
                  <a:lnTo>
                    <a:pt x="5245683" y="1175183"/>
                  </a:lnTo>
                  <a:lnTo>
                    <a:pt x="5305693" y="1176840"/>
                  </a:lnTo>
                  <a:lnTo>
                    <a:pt x="5309064" y="1176840"/>
                  </a:lnTo>
                  <a:lnTo>
                    <a:pt x="5349408" y="1177494"/>
                  </a:lnTo>
                  <a:close/>
                </a:path>
                <a:path w="9144000" h="2700654">
                  <a:moveTo>
                    <a:pt x="9143968" y="2700657"/>
                  </a:moveTo>
                  <a:lnTo>
                    <a:pt x="15" y="2700657"/>
                  </a:lnTo>
                  <a:lnTo>
                    <a:pt x="0" y="969640"/>
                  </a:lnTo>
                  <a:lnTo>
                    <a:pt x="42182" y="983831"/>
                  </a:lnTo>
                  <a:lnTo>
                    <a:pt x="84935" y="997546"/>
                  </a:lnTo>
                  <a:lnTo>
                    <a:pt x="128256" y="1010784"/>
                  </a:lnTo>
                  <a:lnTo>
                    <a:pt x="172126" y="1023542"/>
                  </a:lnTo>
                  <a:lnTo>
                    <a:pt x="216526" y="1035816"/>
                  </a:lnTo>
                  <a:lnTo>
                    <a:pt x="261437" y="1047603"/>
                  </a:lnTo>
                  <a:lnTo>
                    <a:pt x="306678" y="1058860"/>
                  </a:lnTo>
                  <a:lnTo>
                    <a:pt x="352717" y="1069706"/>
                  </a:lnTo>
                  <a:lnTo>
                    <a:pt x="399048" y="1080016"/>
                  </a:lnTo>
                  <a:lnTo>
                    <a:pt x="445815" y="1089828"/>
                  </a:lnTo>
                  <a:lnTo>
                    <a:pt x="492998" y="1099138"/>
                  </a:lnTo>
                  <a:lnTo>
                    <a:pt x="540580" y="1107944"/>
                  </a:lnTo>
                  <a:lnTo>
                    <a:pt x="588541" y="1116243"/>
                  </a:lnTo>
                  <a:lnTo>
                    <a:pt x="636862" y="1124031"/>
                  </a:lnTo>
                  <a:lnTo>
                    <a:pt x="685524" y="1131306"/>
                  </a:lnTo>
                  <a:lnTo>
                    <a:pt x="734509" y="1138065"/>
                  </a:lnTo>
                  <a:lnTo>
                    <a:pt x="783435" y="1144260"/>
                  </a:lnTo>
                  <a:lnTo>
                    <a:pt x="833372" y="1150024"/>
                  </a:lnTo>
                  <a:lnTo>
                    <a:pt x="883212" y="1155216"/>
                  </a:lnTo>
                  <a:lnTo>
                    <a:pt x="933298" y="1159881"/>
                  </a:lnTo>
                  <a:lnTo>
                    <a:pt x="983613" y="1164015"/>
                  </a:lnTo>
                  <a:lnTo>
                    <a:pt x="1034138" y="1167615"/>
                  </a:lnTo>
                  <a:lnTo>
                    <a:pt x="1084853" y="1170679"/>
                  </a:lnTo>
                  <a:lnTo>
                    <a:pt x="1133477" y="1173090"/>
                  </a:lnTo>
                  <a:lnTo>
                    <a:pt x="1132848" y="1173090"/>
                  </a:lnTo>
                  <a:lnTo>
                    <a:pt x="1186780" y="1175183"/>
                  </a:lnTo>
                  <a:lnTo>
                    <a:pt x="1234873" y="1176531"/>
                  </a:lnTo>
                  <a:lnTo>
                    <a:pt x="1232954" y="1176531"/>
                  </a:lnTo>
                  <a:lnTo>
                    <a:pt x="1288653" y="1177494"/>
                  </a:lnTo>
                  <a:lnTo>
                    <a:pt x="1287679" y="1177494"/>
                  </a:lnTo>
                  <a:lnTo>
                    <a:pt x="9143968" y="1177838"/>
                  </a:lnTo>
                  <a:lnTo>
                    <a:pt x="9143968" y="2700657"/>
                  </a:lnTo>
                  <a:close/>
                </a:path>
                <a:path w="9144000" h="2700654">
                  <a:moveTo>
                    <a:pt x="5407545" y="1177838"/>
                  </a:moveTo>
                  <a:lnTo>
                    <a:pt x="1340627" y="1177838"/>
                  </a:lnTo>
                  <a:lnTo>
                    <a:pt x="1421175" y="1177494"/>
                  </a:lnTo>
                  <a:lnTo>
                    <a:pt x="5336000" y="1177494"/>
                  </a:lnTo>
                  <a:lnTo>
                    <a:pt x="5407545" y="1177838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9349" y="1683297"/>
              <a:ext cx="1748937" cy="34602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9537" y="1683349"/>
              <a:ext cx="1748937" cy="3460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725" y="1683305"/>
              <a:ext cx="1748934" cy="3460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500" y="4078567"/>
              <a:ext cx="2440500" cy="463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000" y="3985024"/>
              <a:ext cx="2440499" cy="46349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892735" y="0"/>
            <a:ext cx="1358900" cy="1341120"/>
            <a:chOff x="3892735" y="0"/>
            <a:chExt cx="1358900" cy="134112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2735" y="0"/>
              <a:ext cx="1358509" cy="13407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92797" y="29182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213" y="358384"/>
                  </a:moveTo>
                  <a:lnTo>
                    <a:pt x="141743" y="347426"/>
                  </a:lnTo>
                  <a:lnTo>
                    <a:pt x="102764" y="311748"/>
                  </a:lnTo>
                  <a:lnTo>
                    <a:pt x="46625" y="255631"/>
                  </a:lnTo>
                  <a:lnTo>
                    <a:pt x="19275" y="227323"/>
                  </a:lnTo>
                  <a:lnTo>
                    <a:pt x="1388" y="193267"/>
                  </a:lnTo>
                  <a:lnTo>
                    <a:pt x="0" y="179192"/>
                  </a:lnTo>
                  <a:lnTo>
                    <a:pt x="1388" y="165116"/>
                  </a:lnTo>
                  <a:lnTo>
                    <a:pt x="19275" y="131063"/>
                  </a:lnTo>
                  <a:lnTo>
                    <a:pt x="46625" y="102774"/>
                  </a:lnTo>
                  <a:lnTo>
                    <a:pt x="102764" y="46636"/>
                  </a:lnTo>
                  <a:lnTo>
                    <a:pt x="131082" y="19286"/>
                  </a:lnTo>
                  <a:lnTo>
                    <a:pt x="165214" y="1393"/>
                  </a:lnTo>
                  <a:lnTo>
                    <a:pt x="179213" y="0"/>
                  </a:lnTo>
                  <a:lnTo>
                    <a:pt x="186258" y="348"/>
                  </a:lnTo>
                  <a:lnTo>
                    <a:pt x="227313" y="19286"/>
                  </a:lnTo>
                  <a:lnTo>
                    <a:pt x="255620" y="46636"/>
                  </a:lnTo>
                  <a:lnTo>
                    <a:pt x="311738" y="102774"/>
                  </a:lnTo>
                  <a:lnTo>
                    <a:pt x="339090" y="131063"/>
                  </a:lnTo>
                  <a:lnTo>
                    <a:pt x="356996" y="165116"/>
                  </a:lnTo>
                  <a:lnTo>
                    <a:pt x="358384" y="179192"/>
                  </a:lnTo>
                  <a:lnTo>
                    <a:pt x="356996" y="193267"/>
                  </a:lnTo>
                  <a:lnTo>
                    <a:pt x="339090" y="227323"/>
                  </a:lnTo>
                  <a:lnTo>
                    <a:pt x="311738" y="255631"/>
                  </a:lnTo>
                  <a:lnTo>
                    <a:pt x="255620" y="311748"/>
                  </a:lnTo>
                  <a:lnTo>
                    <a:pt x="227313" y="339101"/>
                  </a:lnTo>
                  <a:lnTo>
                    <a:pt x="193259" y="357001"/>
                  </a:lnTo>
                  <a:lnTo>
                    <a:pt x="179213" y="358384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190891" y="376294"/>
            <a:ext cx="7626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0" b="1">
                <a:solidFill>
                  <a:srgbClr val="24262A"/>
                </a:solidFill>
                <a:latin typeface="Verdana"/>
                <a:cs typeface="Verdana"/>
              </a:rPr>
              <a:t>RESPECT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2686" y="4840621"/>
            <a:ext cx="283210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00"/>
              </a:lnSpc>
            </a:pPr>
            <a:r>
              <a:rPr dirty="0" sz="600" spc="-10">
                <a:solidFill>
                  <a:srgbClr val="24262A"/>
                </a:solidFill>
                <a:latin typeface="Calibri"/>
                <a:cs typeface="Calibri"/>
              </a:rPr>
              <a:t>Families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884" y="4827921"/>
            <a:ext cx="523875" cy="1212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Google</a:t>
            </a:r>
            <a:r>
              <a:rPr dirty="0" sz="600" spc="5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 spc="20">
                <a:solidFill>
                  <a:srgbClr val="24262A"/>
                </a:solidFill>
                <a:latin typeface="Calibri"/>
                <a:cs typeface="Calibri"/>
              </a:rPr>
              <a:t>Kids</a:t>
            </a: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 spc="-50">
                <a:solidFill>
                  <a:srgbClr val="24262A"/>
                </a:solidFill>
                <a:latin typeface="Calibri"/>
                <a:cs typeface="Calibri"/>
              </a:rPr>
              <a:t>&amp;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909955">
              <a:lnSpc>
                <a:spcPct val="100000"/>
              </a:lnSpc>
              <a:spcBef>
                <a:spcPts val="120"/>
              </a:spcBef>
            </a:pPr>
            <a:r>
              <a:rPr dirty="0" spc="175"/>
              <a:t>New:</a:t>
            </a:r>
            <a:r>
              <a:rPr dirty="0" spc="-254"/>
              <a:t> </a:t>
            </a:r>
            <a:r>
              <a:rPr dirty="0" spc="245"/>
              <a:t>Android</a:t>
            </a:r>
            <a:r>
              <a:rPr dirty="0" spc="-190"/>
              <a:t> </a:t>
            </a:r>
            <a:r>
              <a:rPr dirty="0" spc="215"/>
              <a:t>device</a:t>
            </a:r>
            <a:r>
              <a:rPr dirty="0" spc="-185"/>
              <a:t> </a:t>
            </a:r>
            <a:r>
              <a:rPr dirty="0" spc="235"/>
              <a:t>parental</a:t>
            </a:r>
            <a:r>
              <a:rPr dirty="0" spc="-185"/>
              <a:t> </a:t>
            </a:r>
            <a:r>
              <a:rPr dirty="0" spc="245"/>
              <a:t>controls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69" y="4792246"/>
            <a:ext cx="212015" cy="192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3884" y="4825331"/>
            <a:ext cx="2882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45">
                <a:solidFill>
                  <a:srgbClr val="24262A"/>
                </a:solidFill>
                <a:latin typeface="Calibri"/>
                <a:cs typeface="Calibri"/>
              </a:rPr>
              <a:t>Google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6771" y="4840621"/>
            <a:ext cx="519430" cy="9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00"/>
              </a:lnSpc>
            </a:pP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Kids</a:t>
            </a:r>
            <a:r>
              <a:rPr dirty="0" sz="600" spc="8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&amp;</a:t>
            </a:r>
            <a:r>
              <a:rPr dirty="0" sz="600" spc="8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4262A"/>
                </a:solidFill>
                <a:latin typeface="Calibri"/>
                <a:cs typeface="Calibri"/>
              </a:rPr>
              <a:t>Families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object 6"/>
            <p:cNvSpPr/>
            <p:nvPr/>
          </p:nvSpPr>
          <p:spPr>
            <a:xfrm>
              <a:off x="0" y="913726"/>
              <a:ext cx="9144000" cy="4230370"/>
            </a:xfrm>
            <a:custGeom>
              <a:avLst/>
              <a:gdLst/>
              <a:ahLst/>
              <a:cxnLst/>
              <a:rect l="l" t="t" r="r" b="b"/>
              <a:pathLst>
                <a:path w="9144000" h="4230370">
                  <a:moveTo>
                    <a:pt x="9144000" y="0"/>
                  </a:moveTo>
                  <a:lnTo>
                    <a:pt x="9104097" y="15989"/>
                  </a:lnTo>
                  <a:lnTo>
                    <a:pt x="9057373" y="36156"/>
                  </a:lnTo>
                  <a:lnTo>
                    <a:pt x="9011958" y="57251"/>
                  </a:lnTo>
                  <a:lnTo>
                    <a:pt x="8967876" y="79248"/>
                  </a:lnTo>
                  <a:lnTo>
                    <a:pt x="8925204" y="102120"/>
                  </a:lnTo>
                  <a:lnTo>
                    <a:pt x="8883980" y="125831"/>
                  </a:lnTo>
                  <a:lnTo>
                    <a:pt x="8844267" y="150380"/>
                  </a:lnTo>
                  <a:lnTo>
                    <a:pt x="8806104" y="175717"/>
                  </a:lnTo>
                  <a:lnTo>
                    <a:pt x="8769553" y="201828"/>
                  </a:lnTo>
                  <a:lnTo>
                    <a:pt x="8734679" y="228688"/>
                  </a:lnTo>
                  <a:lnTo>
                    <a:pt x="8701507" y="256273"/>
                  </a:lnTo>
                  <a:lnTo>
                    <a:pt x="8670099" y="284543"/>
                  </a:lnTo>
                  <a:lnTo>
                    <a:pt x="8640521" y="313486"/>
                  </a:lnTo>
                  <a:lnTo>
                    <a:pt x="8612822" y="343077"/>
                  </a:lnTo>
                  <a:lnTo>
                    <a:pt x="8561845" y="402818"/>
                  </a:lnTo>
                  <a:lnTo>
                    <a:pt x="8534933" y="431660"/>
                  </a:lnTo>
                  <a:lnTo>
                    <a:pt x="8506371" y="459803"/>
                  </a:lnTo>
                  <a:lnTo>
                    <a:pt x="8476183" y="487210"/>
                  </a:lnTo>
                  <a:lnTo>
                    <a:pt x="8444446" y="513905"/>
                  </a:lnTo>
                  <a:lnTo>
                    <a:pt x="8411197" y="539838"/>
                  </a:lnTo>
                  <a:lnTo>
                    <a:pt x="8376501" y="565023"/>
                  </a:lnTo>
                  <a:lnTo>
                    <a:pt x="8340420" y="589419"/>
                  </a:lnTo>
                  <a:lnTo>
                    <a:pt x="8302980" y="613029"/>
                  </a:lnTo>
                  <a:lnTo>
                    <a:pt x="8264258" y="635850"/>
                  </a:lnTo>
                  <a:lnTo>
                    <a:pt x="8224304" y="657847"/>
                  </a:lnTo>
                  <a:lnTo>
                    <a:pt x="8183156" y="679005"/>
                  </a:lnTo>
                  <a:lnTo>
                    <a:pt x="8140890" y="699325"/>
                  </a:lnTo>
                  <a:lnTo>
                    <a:pt x="8097545" y="718781"/>
                  </a:lnTo>
                  <a:lnTo>
                    <a:pt x="8053171" y="737362"/>
                  </a:lnTo>
                  <a:lnTo>
                    <a:pt x="8007832" y="755065"/>
                  </a:lnTo>
                  <a:lnTo>
                    <a:pt x="7961579" y="771867"/>
                  </a:lnTo>
                  <a:lnTo>
                    <a:pt x="7914462" y="787742"/>
                  </a:lnTo>
                  <a:lnTo>
                    <a:pt x="7866532" y="802690"/>
                  </a:lnTo>
                  <a:lnTo>
                    <a:pt x="7817853" y="816698"/>
                  </a:lnTo>
                  <a:lnTo>
                    <a:pt x="7768476" y="829754"/>
                  </a:lnTo>
                  <a:lnTo>
                    <a:pt x="7718438" y="841832"/>
                  </a:lnTo>
                  <a:lnTo>
                    <a:pt x="7667815" y="852919"/>
                  </a:lnTo>
                  <a:lnTo>
                    <a:pt x="7616647" y="863015"/>
                  </a:lnTo>
                  <a:lnTo>
                    <a:pt x="7564983" y="872096"/>
                  </a:lnTo>
                  <a:lnTo>
                    <a:pt x="7512901" y="880135"/>
                  </a:lnTo>
                  <a:lnTo>
                    <a:pt x="7460424" y="887145"/>
                  </a:lnTo>
                  <a:lnTo>
                    <a:pt x="7407630" y="893102"/>
                  </a:lnTo>
                  <a:lnTo>
                    <a:pt x="7354544" y="897978"/>
                  </a:lnTo>
                  <a:lnTo>
                    <a:pt x="7301255" y="901763"/>
                  </a:lnTo>
                  <a:lnTo>
                    <a:pt x="7247788" y="904468"/>
                  </a:lnTo>
                  <a:lnTo>
                    <a:pt x="7194207" y="906043"/>
                  </a:lnTo>
                  <a:lnTo>
                    <a:pt x="7140575" y="906500"/>
                  </a:lnTo>
                  <a:lnTo>
                    <a:pt x="7086930" y="905814"/>
                  </a:lnTo>
                  <a:lnTo>
                    <a:pt x="7033323" y="903973"/>
                  </a:lnTo>
                  <a:lnTo>
                    <a:pt x="6979818" y="900963"/>
                  </a:lnTo>
                  <a:lnTo>
                    <a:pt x="6926478" y="896772"/>
                  </a:lnTo>
                  <a:lnTo>
                    <a:pt x="6873329" y="891387"/>
                  </a:lnTo>
                  <a:lnTo>
                    <a:pt x="6820446" y="884783"/>
                  </a:lnTo>
                  <a:lnTo>
                    <a:pt x="6767881" y="876947"/>
                  </a:lnTo>
                  <a:lnTo>
                    <a:pt x="6666573" y="859307"/>
                  </a:lnTo>
                  <a:lnTo>
                    <a:pt x="6616967" y="851827"/>
                  </a:lnTo>
                  <a:lnTo>
                    <a:pt x="6566916" y="845413"/>
                  </a:lnTo>
                  <a:lnTo>
                    <a:pt x="6516446" y="840079"/>
                  </a:lnTo>
                  <a:lnTo>
                    <a:pt x="6465646" y="835825"/>
                  </a:lnTo>
                  <a:lnTo>
                    <a:pt x="6412522" y="832497"/>
                  </a:lnTo>
                  <a:lnTo>
                    <a:pt x="6411519" y="832497"/>
                  </a:lnTo>
                  <a:lnTo>
                    <a:pt x="6361557" y="830427"/>
                  </a:lnTo>
                  <a:lnTo>
                    <a:pt x="6359957" y="830427"/>
                  </a:lnTo>
                  <a:lnTo>
                    <a:pt x="6310617" y="829398"/>
                  </a:lnTo>
                  <a:lnTo>
                    <a:pt x="6259919" y="829398"/>
                  </a:lnTo>
                  <a:lnTo>
                    <a:pt x="6208128" y="830427"/>
                  </a:lnTo>
                  <a:lnTo>
                    <a:pt x="6156287" y="832497"/>
                  </a:lnTo>
                  <a:lnTo>
                    <a:pt x="6104458" y="835621"/>
                  </a:lnTo>
                  <a:lnTo>
                    <a:pt x="6052680" y="839774"/>
                  </a:lnTo>
                  <a:lnTo>
                    <a:pt x="6001016" y="844956"/>
                  </a:lnTo>
                  <a:lnTo>
                    <a:pt x="5949518" y="851179"/>
                  </a:lnTo>
                  <a:lnTo>
                    <a:pt x="5898223" y="858418"/>
                  </a:lnTo>
                  <a:lnTo>
                    <a:pt x="5847181" y="866686"/>
                  </a:lnTo>
                  <a:lnTo>
                    <a:pt x="5796470" y="875969"/>
                  </a:lnTo>
                  <a:lnTo>
                    <a:pt x="5746115" y="886269"/>
                  </a:lnTo>
                  <a:lnTo>
                    <a:pt x="5696166" y="897572"/>
                  </a:lnTo>
                  <a:lnTo>
                    <a:pt x="5646699" y="909891"/>
                  </a:lnTo>
                  <a:lnTo>
                    <a:pt x="5597741" y="923201"/>
                  </a:lnTo>
                  <a:lnTo>
                    <a:pt x="5549354" y="937514"/>
                  </a:lnTo>
                  <a:lnTo>
                    <a:pt x="5501576" y="952817"/>
                  </a:lnTo>
                  <a:lnTo>
                    <a:pt x="5406402" y="985710"/>
                  </a:lnTo>
                  <a:lnTo>
                    <a:pt x="5357812" y="1001242"/>
                  </a:lnTo>
                  <a:lnTo>
                    <a:pt x="5308752" y="1015707"/>
                  </a:lnTo>
                  <a:lnTo>
                    <a:pt x="5259273" y="1029106"/>
                  </a:lnTo>
                  <a:lnTo>
                    <a:pt x="5209413" y="1041450"/>
                  </a:lnTo>
                  <a:lnTo>
                    <a:pt x="5159235" y="1052728"/>
                  </a:lnTo>
                  <a:lnTo>
                    <a:pt x="5108791" y="1062964"/>
                  </a:lnTo>
                  <a:lnTo>
                    <a:pt x="5058118" y="1072159"/>
                  </a:lnTo>
                  <a:lnTo>
                    <a:pt x="5007267" y="1080300"/>
                  </a:lnTo>
                  <a:lnTo>
                    <a:pt x="4956276" y="1087412"/>
                  </a:lnTo>
                  <a:lnTo>
                    <a:pt x="4905222" y="1093495"/>
                  </a:lnTo>
                  <a:lnTo>
                    <a:pt x="4854130" y="1098550"/>
                  </a:lnTo>
                  <a:lnTo>
                    <a:pt x="4803064" y="1102588"/>
                  </a:lnTo>
                  <a:lnTo>
                    <a:pt x="4752111" y="1105598"/>
                  </a:lnTo>
                  <a:lnTo>
                    <a:pt x="4701743" y="1107592"/>
                  </a:lnTo>
                  <a:lnTo>
                    <a:pt x="4650714" y="1108595"/>
                  </a:lnTo>
                  <a:lnTo>
                    <a:pt x="4599927" y="1108595"/>
                  </a:lnTo>
                  <a:lnTo>
                    <a:pt x="4549673" y="1107592"/>
                  </a:lnTo>
                  <a:lnTo>
                    <a:pt x="4499724" y="1105598"/>
                  </a:lnTo>
                  <a:lnTo>
                    <a:pt x="4449775" y="1102588"/>
                  </a:lnTo>
                  <a:lnTo>
                    <a:pt x="4399788" y="1098550"/>
                  </a:lnTo>
                  <a:lnTo>
                    <a:pt x="4400029" y="1098550"/>
                  </a:lnTo>
                  <a:lnTo>
                    <a:pt x="4352239" y="1093698"/>
                  </a:lnTo>
                  <a:lnTo>
                    <a:pt x="4304017" y="1087780"/>
                  </a:lnTo>
                  <a:lnTo>
                    <a:pt x="4256354" y="1080897"/>
                  </a:lnTo>
                  <a:lnTo>
                    <a:pt x="4209288" y="1073035"/>
                  </a:lnTo>
                  <a:lnTo>
                    <a:pt x="4162869" y="1064221"/>
                  </a:lnTo>
                  <a:lnTo>
                    <a:pt x="4117149" y="1054455"/>
                  </a:lnTo>
                  <a:lnTo>
                    <a:pt x="4072178" y="1043736"/>
                  </a:lnTo>
                  <a:lnTo>
                    <a:pt x="4028008" y="1032078"/>
                  </a:lnTo>
                  <a:lnTo>
                    <a:pt x="3984675" y="1019479"/>
                  </a:lnTo>
                  <a:lnTo>
                    <a:pt x="4003103" y="1249451"/>
                  </a:lnTo>
                  <a:lnTo>
                    <a:pt x="3948963" y="1236649"/>
                  </a:lnTo>
                  <a:lnTo>
                    <a:pt x="3901122" y="1226553"/>
                  </a:lnTo>
                  <a:lnTo>
                    <a:pt x="3852811" y="1217434"/>
                  </a:lnTo>
                  <a:lnTo>
                    <a:pt x="3804081" y="1209255"/>
                  </a:lnTo>
                  <a:lnTo>
                    <a:pt x="3754996" y="1202055"/>
                  </a:lnTo>
                  <a:lnTo>
                    <a:pt x="3705580" y="1195806"/>
                  </a:lnTo>
                  <a:lnTo>
                    <a:pt x="3655898" y="1190523"/>
                  </a:lnTo>
                  <a:lnTo>
                    <a:pt x="3605974" y="1186205"/>
                  </a:lnTo>
                  <a:lnTo>
                    <a:pt x="3555873" y="1182839"/>
                  </a:lnTo>
                  <a:lnTo>
                    <a:pt x="3505644" y="1180439"/>
                  </a:lnTo>
                  <a:lnTo>
                    <a:pt x="3455301" y="1178991"/>
                  </a:lnTo>
                  <a:lnTo>
                    <a:pt x="3404933" y="1178521"/>
                  </a:lnTo>
                  <a:lnTo>
                    <a:pt x="3354552" y="1178991"/>
                  </a:lnTo>
                  <a:lnTo>
                    <a:pt x="3304222" y="1180439"/>
                  </a:lnTo>
                  <a:lnTo>
                    <a:pt x="3253981" y="1182839"/>
                  </a:lnTo>
                  <a:lnTo>
                    <a:pt x="3203879" y="1186205"/>
                  </a:lnTo>
                  <a:lnTo>
                    <a:pt x="3153956" y="1190523"/>
                  </a:lnTo>
                  <a:lnTo>
                    <a:pt x="3104261" y="1195806"/>
                  </a:lnTo>
                  <a:lnTo>
                    <a:pt x="3054845" y="1202055"/>
                  </a:lnTo>
                  <a:lnTo>
                    <a:pt x="3005747" y="1209255"/>
                  </a:lnTo>
                  <a:lnTo>
                    <a:pt x="2957017" y="1217434"/>
                  </a:lnTo>
                  <a:lnTo>
                    <a:pt x="2908706" y="1226553"/>
                  </a:lnTo>
                  <a:lnTo>
                    <a:pt x="2860852" y="1236649"/>
                  </a:lnTo>
                  <a:lnTo>
                    <a:pt x="2813494" y="1247698"/>
                  </a:lnTo>
                  <a:lnTo>
                    <a:pt x="2716161" y="1272616"/>
                  </a:lnTo>
                  <a:lnTo>
                    <a:pt x="2665196" y="1284376"/>
                  </a:lnTo>
                  <a:lnTo>
                    <a:pt x="2613825" y="1295006"/>
                  </a:lnTo>
                  <a:lnTo>
                    <a:pt x="2562110" y="1304493"/>
                  </a:lnTo>
                  <a:lnTo>
                    <a:pt x="2510091" y="1312862"/>
                  </a:lnTo>
                  <a:lnTo>
                    <a:pt x="2457843" y="1320126"/>
                  </a:lnTo>
                  <a:lnTo>
                    <a:pt x="2405392" y="1326273"/>
                  </a:lnTo>
                  <a:lnTo>
                    <a:pt x="2352802" y="1331328"/>
                  </a:lnTo>
                  <a:lnTo>
                    <a:pt x="2300135" y="1335303"/>
                  </a:lnTo>
                  <a:lnTo>
                    <a:pt x="2247417" y="1338186"/>
                  </a:lnTo>
                  <a:lnTo>
                    <a:pt x="2194699" y="1340015"/>
                  </a:lnTo>
                  <a:lnTo>
                    <a:pt x="2161082" y="1340510"/>
                  </a:lnTo>
                  <a:lnTo>
                    <a:pt x="2089531" y="1340497"/>
                  </a:lnTo>
                  <a:lnTo>
                    <a:pt x="2037168" y="1339176"/>
                  </a:lnTo>
                  <a:lnTo>
                    <a:pt x="1985010" y="1336814"/>
                  </a:lnTo>
                  <a:lnTo>
                    <a:pt x="1933130" y="1333436"/>
                  </a:lnTo>
                  <a:lnTo>
                    <a:pt x="1881568" y="1329042"/>
                  </a:lnTo>
                  <a:lnTo>
                    <a:pt x="1830374" y="1323644"/>
                  </a:lnTo>
                  <a:lnTo>
                    <a:pt x="1779587" y="1317256"/>
                  </a:lnTo>
                  <a:lnTo>
                    <a:pt x="1729282" y="1309878"/>
                  </a:lnTo>
                  <a:lnTo>
                    <a:pt x="1679498" y="1301521"/>
                  </a:lnTo>
                  <a:lnTo>
                    <a:pt x="1630286" y="1292186"/>
                  </a:lnTo>
                  <a:lnTo>
                    <a:pt x="1581708" y="1281912"/>
                  </a:lnTo>
                  <a:lnTo>
                    <a:pt x="1533791" y="1270673"/>
                  </a:lnTo>
                  <a:lnTo>
                    <a:pt x="1486611" y="1258506"/>
                  </a:lnTo>
                  <a:lnTo>
                    <a:pt x="1440192" y="1245400"/>
                  </a:lnTo>
                  <a:lnTo>
                    <a:pt x="1394612" y="1231366"/>
                  </a:lnTo>
                  <a:lnTo>
                    <a:pt x="1349908" y="1216431"/>
                  </a:lnTo>
                  <a:lnTo>
                    <a:pt x="1306144" y="1200581"/>
                  </a:lnTo>
                  <a:lnTo>
                    <a:pt x="1263357" y="1183843"/>
                  </a:lnTo>
                  <a:lnTo>
                    <a:pt x="1221600" y="1166215"/>
                  </a:lnTo>
                  <a:lnTo>
                    <a:pt x="1180922" y="1147711"/>
                  </a:lnTo>
                  <a:lnTo>
                    <a:pt x="1141374" y="1128331"/>
                  </a:lnTo>
                  <a:lnTo>
                    <a:pt x="1103020" y="1108100"/>
                  </a:lnTo>
                  <a:lnTo>
                    <a:pt x="1065911" y="1087018"/>
                  </a:lnTo>
                  <a:lnTo>
                    <a:pt x="1030071" y="1065098"/>
                  </a:lnTo>
                  <a:lnTo>
                    <a:pt x="995578" y="1042352"/>
                  </a:lnTo>
                  <a:lnTo>
                    <a:pt x="962482" y="1018768"/>
                  </a:lnTo>
                  <a:lnTo>
                    <a:pt x="930821" y="994384"/>
                  </a:lnTo>
                  <a:lnTo>
                    <a:pt x="900645" y="969187"/>
                  </a:lnTo>
                  <a:lnTo>
                    <a:pt x="872020" y="943190"/>
                  </a:lnTo>
                  <a:lnTo>
                    <a:pt x="816622" y="888377"/>
                  </a:lnTo>
                  <a:lnTo>
                    <a:pt x="786371" y="861098"/>
                  </a:lnTo>
                  <a:lnTo>
                    <a:pt x="754303" y="834605"/>
                  </a:lnTo>
                  <a:lnTo>
                    <a:pt x="720445" y="808939"/>
                  </a:lnTo>
                  <a:lnTo>
                    <a:pt x="684860" y="784098"/>
                  </a:lnTo>
                  <a:lnTo>
                    <a:pt x="647611" y="760120"/>
                  </a:lnTo>
                  <a:lnTo>
                    <a:pt x="608761" y="737019"/>
                  </a:lnTo>
                  <a:lnTo>
                    <a:pt x="568337" y="714806"/>
                  </a:lnTo>
                  <a:lnTo>
                    <a:pt x="526427" y="693521"/>
                  </a:lnTo>
                  <a:lnTo>
                    <a:pt x="483057" y="673176"/>
                  </a:lnTo>
                  <a:lnTo>
                    <a:pt x="438302" y="653796"/>
                  </a:lnTo>
                  <a:lnTo>
                    <a:pt x="392201" y="635393"/>
                  </a:lnTo>
                  <a:lnTo>
                    <a:pt x="344830" y="618007"/>
                  </a:lnTo>
                  <a:lnTo>
                    <a:pt x="296227" y="601637"/>
                  </a:lnTo>
                  <a:lnTo>
                    <a:pt x="246456" y="586320"/>
                  </a:lnTo>
                  <a:lnTo>
                    <a:pt x="195567" y="572071"/>
                  </a:lnTo>
                  <a:lnTo>
                    <a:pt x="143611" y="558914"/>
                  </a:lnTo>
                  <a:lnTo>
                    <a:pt x="90652" y="546862"/>
                  </a:lnTo>
                  <a:lnTo>
                    <a:pt x="36741" y="535952"/>
                  </a:lnTo>
                  <a:lnTo>
                    <a:pt x="0" y="529399"/>
                  </a:lnTo>
                  <a:lnTo>
                    <a:pt x="0" y="4229773"/>
                  </a:lnTo>
                  <a:lnTo>
                    <a:pt x="4242079" y="4229773"/>
                  </a:lnTo>
                  <a:lnTo>
                    <a:pt x="5525186" y="4229773"/>
                  </a:lnTo>
                  <a:lnTo>
                    <a:pt x="9056484" y="4229773"/>
                  </a:lnTo>
                  <a:lnTo>
                    <a:pt x="9144000" y="4222750"/>
                  </a:lnTo>
                  <a:lnTo>
                    <a:pt x="9144000" y="1108595"/>
                  </a:lnTo>
                  <a:lnTo>
                    <a:pt x="9144000" y="906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735" y="0"/>
              <a:ext cx="1358509" cy="13407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92797" y="29182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213" y="358384"/>
                  </a:moveTo>
                  <a:lnTo>
                    <a:pt x="141743" y="347426"/>
                  </a:lnTo>
                  <a:lnTo>
                    <a:pt x="102764" y="311748"/>
                  </a:lnTo>
                  <a:lnTo>
                    <a:pt x="46625" y="255631"/>
                  </a:lnTo>
                  <a:lnTo>
                    <a:pt x="19275" y="227323"/>
                  </a:lnTo>
                  <a:lnTo>
                    <a:pt x="1388" y="193267"/>
                  </a:lnTo>
                  <a:lnTo>
                    <a:pt x="0" y="179192"/>
                  </a:lnTo>
                  <a:lnTo>
                    <a:pt x="1388" y="165116"/>
                  </a:lnTo>
                  <a:lnTo>
                    <a:pt x="19275" y="131063"/>
                  </a:lnTo>
                  <a:lnTo>
                    <a:pt x="46625" y="102774"/>
                  </a:lnTo>
                  <a:lnTo>
                    <a:pt x="102764" y="46636"/>
                  </a:lnTo>
                  <a:lnTo>
                    <a:pt x="131082" y="19286"/>
                  </a:lnTo>
                  <a:lnTo>
                    <a:pt x="165214" y="1393"/>
                  </a:lnTo>
                  <a:lnTo>
                    <a:pt x="179213" y="0"/>
                  </a:lnTo>
                  <a:lnTo>
                    <a:pt x="186258" y="348"/>
                  </a:lnTo>
                  <a:lnTo>
                    <a:pt x="227313" y="19286"/>
                  </a:lnTo>
                  <a:lnTo>
                    <a:pt x="255620" y="46636"/>
                  </a:lnTo>
                  <a:lnTo>
                    <a:pt x="311738" y="102774"/>
                  </a:lnTo>
                  <a:lnTo>
                    <a:pt x="339090" y="131063"/>
                  </a:lnTo>
                  <a:lnTo>
                    <a:pt x="356996" y="165116"/>
                  </a:lnTo>
                  <a:lnTo>
                    <a:pt x="358384" y="179192"/>
                  </a:lnTo>
                  <a:lnTo>
                    <a:pt x="356996" y="193267"/>
                  </a:lnTo>
                  <a:lnTo>
                    <a:pt x="339090" y="227323"/>
                  </a:lnTo>
                  <a:lnTo>
                    <a:pt x="311738" y="255631"/>
                  </a:lnTo>
                  <a:lnTo>
                    <a:pt x="255620" y="311748"/>
                  </a:lnTo>
                  <a:lnTo>
                    <a:pt x="227313" y="339101"/>
                  </a:lnTo>
                  <a:lnTo>
                    <a:pt x="193259" y="357001"/>
                  </a:lnTo>
                  <a:lnTo>
                    <a:pt x="179213" y="358384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190891" y="376294"/>
            <a:ext cx="7626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0" b="1">
                <a:solidFill>
                  <a:srgbClr val="24262A"/>
                </a:solidFill>
                <a:latin typeface="Verdana"/>
                <a:cs typeface="Verdana"/>
              </a:rPr>
              <a:t>RESPECT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605873" y="739038"/>
            <a:ext cx="5723890" cy="641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62990" marR="5080" indent="-1050925">
              <a:lnSpc>
                <a:spcPct val="101000"/>
              </a:lnSpc>
              <a:spcBef>
                <a:spcPts val="95"/>
              </a:spcBef>
            </a:pPr>
            <a:r>
              <a:rPr dirty="0" spc="235"/>
              <a:t>Family</a:t>
            </a:r>
            <a:r>
              <a:rPr dirty="0" spc="-254"/>
              <a:t> </a:t>
            </a:r>
            <a:r>
              <a:rPr dirty="0" spc="185"/>
              <a:t>Link</a:t>
            </a:r>
            <a:r>
              <a:rPr dirty="0" spc="-190"/>
              <a:t> </a:t>
            </a:r>
            <a:r>
              <a:rPr dirty="0" spc="215"/>
              <a:t>helps</a:t>
            </a:r>
            <a:r>
              <a:rPr dirty="0" spc="-195"/>
              <a:t> </a:t>
            </a:r>
            <a:r>
              <a:rPr dirty="0" spc="215"/>
              <a:t>families</a:t>
            </a:r>
            <a:r>
              <a:rPr dirty="0" spc="-195"/>
              <a:t> </a:t>
            </a:r>
            <a:r>
              <a:rPr dirty="0" spc="290"/>
              <a:t>manage </a:t>
            </a:r>
            <a:r>
              <a:rPr dirty="0" spc="370"/>
              <a:t>a</a:t>
            </a:r>
            <a:r>
              <a:rPr dirty="0" spc="-204"/>
              <a:t> </a:t>
            </a:r>
            <a:r>
              <a:rPr dirty="0" spc="185"/>
              <a:t>child’s</a:t>
            </a:r>
            <a:r>
              <a:rPr dirty="0" spc="-204"/>
              <a:t> </a:t>
            </a:r>
            <a:r>
              <a:rPr dirty="0" spc="195"/>
              <a:t>digital</a:t>
            </a:r>
            <a:r>
              <a:rPr dirty="0" spc="-204"/>
              <a:t> </a:t>
            </a:r>
            <a:r>
              <a:rPr dirty="0" spc="250"/>
              <a:t>habits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924834" y="1562437"/>
            <a:ext cx="3728720" cy="3587750"/>
            <a:chOff x="924834" y="1562437"/>
            <a:chExt cx="3728720" cy="35877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0248" y="1685901"/>
              <a:ext cx="1623994" cy="34575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53586" y="1679238"/>
              <a:ext cx="1637664" cy="3464560"/>
            </a:xfrm>
            <a:custGeom>
              <a:avLst/>
              <a:gdLst/>
              <a:ahLst/>
              <a:cxnLst/>
              <a:rect l="l" t="t" r="r" b="b"/>
              <a:pathLst>
                <a:path w="1637664" h="3464560">
                  <a:moveTo>
                    <a:pt x="1422" y="3464261"/>
                  </a:moveTo>
                  <a:lnTo>
                    <a:pt x="0" y="3453719"/>
                  </a:lnTo>
                  <a:lnTo>
                    <a:pt x="0" y="168329"/>
                  </a:lnTo>
                  <a:lnTo>
                    <a:pt x="6039" y="123580"/>
                  </a:lnTo>
                  <a:lnTo>
                    <a:pt x="23085" y="83370"/>
                  </a:lnTo>
                  <a:lnTo>
                    <a:pt x="49524" y="49302"/>
                  </a:lnTo>
                  <a:lnTo>
                    <a:pt x="83745" y="22981"/>
                  </a:lnTo>
                  <a:lnTo>
                    <a:pt x="124136" y="6012"/>
                  </a:lnTo>
                  <a:lnTo>
                    <a:pt x="169085" y="0"/>
                  </a:lnTo>
                  <a:lnTo>
                    <a:pt x="1468233" y="0"/>
                  </a:lnTo>
                  <a:lnTo>
                    <a:pt x="1532939" y="12813"/>
                  </a:lnTo>
                  <a:lnTo>
                    <a:pt x="1587795" y="49302"/>
                  </a:lnTo>
                  <a:lnTo>
                    <a:pt x="1624448" y="103912"/>
                  </a:lnTo>
                  <a:lnTo>
                    <a:pt x="1637319" y="168329"/>
                  </a:lnTo>
                  <a:lnTo>
                    <a:pt x="1637319" y="3453719"/>
                  </a:lnTo>
                  <a:lnTo>
                    <a:pt x="1635896" y="3464261"/>
                  </a:lnTo>
                </a:path>
              </a:pathLst>
            </a:custGeom>
            <a:ln w="133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7732" y="1562446"/>
              <a:ext cx="1745340" cy="35810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5507" y="1685892"/>
              <a:ext cx="1623994" cy="34576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0869" y="1681254"/>
              <a:ext cx="1633855" cy="3462654"/>
            </a:xfrm>
            <a:custGeom>
              <a:avLst/>
              <a:gdLst/>
              <a:ahLst/>
              <a:cxnLst/>
              <a:rect l="l" t="t" r="r" b="b"/>
              <a:pathLst>
                <a:path w="1633855" h="3462654">
                  <a:moveTo>
                    <a:pt x="2266" y="3462245"/>
                  </a:moveTo>
                  <a:lnTo>
                    <a:pt x="0" y="3445428"/>
                  </a:lnTo>
                  <a:lnTo>
                    <a:pt x="0" y="172569"/>
                  </a:lnTo>
                  <a:lnTo>
                    <a:pt x="6183" y="126693"/>
                  </a:lnTo>
                  <a:lnTo>
                    <a:pt x="23634" y="85470"/>
                  </a:lnTo>
                  <a:lnTo>
                    <a:pt x="50702" y="50544"/>
                  </a:lnTo>
                  <a:lnTo>
                    <a:pt x="85738" y="23560"/>
                  </a:lnTo>
                  <a:lnTo>
                    <a:pt x="127090" y="6164"/>
                  </a:lnTo>
                  <a:lnTo>
                    <a:pt x="173110" y="0"/>
                  </a:lnTo>
                  <a:lnTo>
                    <a:pt x="1460159" y="0"/>
                  </a:lnTo>
                  <a:lnTo>
                    <a:pt x="1526405" y="13136"/>
                  </a:lnTo>
                  <a:lnTo>
                    <a:pt x="1582566" y="50544"/>
                  </a:lnTo>
                  <a:lnTo>
                    <a:pt x="1620092" y="106529"/>
                  </a:lnTo>
                  <a:lnTo>
                    <a:pt x="1633269" y="172569"/>
                  </a:lnTo>
                  <a:lnTo>
                    <a:pt x="1633269" y="3445428"/>
                  </a:lnTo>
                  <a:lnTo>
                    <a:pt x="1631002" y="3462245"/>
                  </a:lnTo>
                </a:path>
              </a:pathLst>
            </a:custGeom>
            <a:ln w="927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834" y="1562437"/>
              <a:ext cx="1745340" cy="358106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15950" y="2065332"/>
            <a:ext cx="2588895" cy="262763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latin typeface="Verdana"/>
                <a:cs typeface="Verdana"/>
              </a:rPr>
              <a:t>Real-</a:t>
            </a:r>
            <a:r>
              <a:rPr dirty="0" sz="1400" spc="105" b="1">
                <a:latin typeface="Verdana"/>
                <a:cs typeface="Verdana"/>
              </a:rPr>
              <a:t>world</a:t>
            </a:r>
            <a:r>
              <a:rPr dirty="0" sz="1400" spc="25" b="1">
                <a:latin typeface="Verdana"/>
                <a:cs typeface="Verdana"/>
              </a:rPr>
              <a:t> </a:t>
            </a:r>
            <a:r>
              <a:rPr dirty="0" sz="1400" spc="170" b="1">
                <a:latin typeface="Verdana"/>
                <a:cs typeface="Verdana"/>
              </a:rPr>
              <a:t>safety</a:t>
            </a:r>
            <a:endParaRPr sz="1400">
              <a:latin typeface="Verdana"/>
              <a:cs typeface="Verdana"/>
            </a:endParaRPr>
          </a:p>
          <a:p>
            <a:pPr marL="12700" marR="56515">
              <a:lnSpc>
                <a:spcPct val="114999"/>
              </a:lnSpc>
              <a:spcBef>
                <a:spcPts val="459"/>
              </a:spcBef>
            </a:pP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Practical</a:t>
            </a:r>
            <a:r>
              <a:rPr dirty="0" sz="1000" spc="1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tools</a:t>
            </a:r>
            <a:r>
              <a:rPr dirty="0" sz="1000" spc="1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that</a:t>
            </a:r>
            <a:r>
              <a:rPr dirty="0" sz="10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bolster</a:t>
            </a:r>
            <a:r>
              <a:rPr dirty="0" sz="1000" spc="1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parents’</a:t>
            </a:r>
            <a:r>
              <a:rPr dirty="0" sz="1000" spc="1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efforts</a:t>
            </a:r>
            <a:r>
              <a:rPr dirty="0" sz="10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Calibri"/>
                <a:cs typeface="Calibri"/>
              </a:rPr>
              <a:t>in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 keeping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their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kids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safe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offline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150" b="1">
                <a:latin typeface="Verdana"/>
                <a:cs typeface="Verdana"/>
              </a:rPr>
              <a:t>Age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120" b="1">
                <a:latin typeface="Verdana"/>
                <a:cs typeface="Verdana"/>
              </a:rPr>
              <a:t>appropriate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  <a:spcBef>
                <a:spcPts val="464"/>
              </a:spcBef>
            </a:pP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Adapting a</a:t>
            </a: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kid/teen's</a:t>
            </a: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experience</a:t>
            </a: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when</a:t>
            </a: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online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and/or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using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434343"/>
                </a:solidFill>
                <a:latin typeface="Calibri"/>
                <a:cs typeface="Calibri"/>
              </a:rPr>
              <a:t>specific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apps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80" b="1">
                <a:latin typeface="Verdana"/>
                <a:cs typeface="Verdana"/>
              </a:rPr>
              <a:t>Digital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spc="125" b="1">
                <a:latin typeface="Verdana"/>
                <a:cs typeface="Verdana"/>
              </a:rPr>
              <a:t>balance</a:t>
            </a:r>
            <a:endParaRPr sz="1400">
              <a:latin typeface="Verdana"/>
              <a:cs typeface="Verdana"/>
            </a:endParaRPr>
          </a:p>
          <a:p>
            <a:pPr marL="12700" marR="100965">
              <a:lnSpc>
                <a:spcPct val="114999"/>
              </a:lnSpc>
              <a:spcBef>
                <a:spcPts val="459"/>
              </a:spcBef>
            </a:pP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Making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sure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the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right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limits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are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in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place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so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a kid/teen's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device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usage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is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434343"/>
                </a:solidFill>
                <a:latin typeface="Calibri"/>
                <a:cs typeface="Calibri"/>
              </a:rPr>
              <a:t>balanced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8417" y="4816271"/>
            <a:ext cx="1644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90">
                <a:solidFill>
                  <a:srgbClr val="24262A"/>
                </a:solidFill>
                <a:latin typeface="Calibri"/>
                <a:cs typeface="Calibri"/>
              </a:rPr>
              <a:t>11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884" y="4825331"/>
            <a:ext cx="8248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Google</a:t>
            </a:r>
            <a:r>
              <a:rPr dirty="0" sz="600" spc="5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Kids</a:t>
            </a: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&amp;</a:t>
            </a: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4262A"/>
                </a:solidFill>
                <a:latin typeface="Calibri"/>
                <a:cs typeface="Calibri"/>
              </a:rPr>
              <a:t>Families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2400"/>
            <a:ext cx="8916035" cy="4838700"/>
            <a:chOff x="0" y="152400"/>
            <a:chExt cx="8916035" cy="4838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950" y="152400"/>
              <a:ext cx="5972847" cy="4838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316"/>
              <a:ext cx="3309580" cy="34951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0714" y="1396878"/>
              <a:ext cx="2639060" cy="2495550"/>
            </a:xfrm>
            <a:custGeom>
              <a:avLst/>
              <a:gdLst/>
              <a:ahLst/>
              <a:cxnLst/>
              <a:rect l="l" t="t" r="r" b="b"/>
              <a:pathLst>
                <a:path w="2639060" h="2495550">
                  <a:moveTo>
                    <a:pt x="1319558" y="2495005"/>
                  </a:moveTo>
                  <a:lnTo>
                    <a:pt x="1267774" y="2492600"/>
                  </a:lnTo>
                  <a:lnTo>
                    <a:pt x="1216476" y="2485376"/>
                  </a:lnTo>
                  <a:lnTo>
                    <a:pt x="1166095" y="2473318"/>
                  </a:lnTo>
                  <a:lnTo>
                    <a:pt x="1117058" y="2456414"/>
                  </a:lnTo>
                  <a:lnTo>
                    <a:pt x="1051901" y="2423838"/>
                  </a:lnTo>
                  <a:lnTo>
                    <a:pt x="1018508" y="2401813"/>
                  </a:lnTo>
                  <a:lnTo>
                    <a:pt x="983512" y="2375561"/>
                  </a:lnTo>
                  <a:lnTo>
                    <a:pt x="946117" y="2344780"/>
                  </a:lnTo>
                  <a:lnTo>
                    <a:pt x="905529" y="2309168"/>
                  </a:lnTo>
                  <a:lnTo>
                    <a:pt x="860953" y="2268425"/>
                  </a:lnTo>
                  <a:lnTo>
                    <a:pt x="811594" y="2222247"/>
                  </a:lnTo>
                  <a:lnTo>
                    <a:pt x="756656" y="2170334"/>
                  </a:lnTo>
                  <a:lnTo>
                    <a:pt x="343304" y="1779655"/>
                  </a:lnTo>
                  <a:lnTo>
                    <a:pt x="288399" y="1727669"/>
                  </a:lnTo>
                  <a:lnTo>
                    <a:pt x="239561" y="1680981"/>
                  </a:lnTo>
                  <a:lnTo>
                    <a:pt x="196473" y="1638850"/>
                  </a:lnTo>
                  <a:lnTo>
                    <a:pt x="158817" y="1600539"/>
                  </a:lnTo>
                  <a:lnTo>
                    <a:pt x="126275" y="1565307"/>
                  </a:lnTo>
                  <a:lnTo>
                    <a:pt x="98530" y="1532415"/>
                  </a:lnTo>
                  <a:lnTo>
                    <a:pt x="75263" y="1501123"/>
                  </a:lnTo>
                  <a:lnTo>
                    <a:pt x="40893" y="1440383"/>
                  </a:lnTo>
                  <a:lnTo>
                    <a:pt x="23002" y="1393519"/>
                  </a:lnTo>
                  <a:lnTo>
                    <a:pt x="10223" y="1345493"/>
                  </a:lnTo>
                  <a:lnTo>
                    <a:pt x="2555" y="1296691"/>
                  </a:lnTo>
                  <a:lnTo>
                    <a:pt x="0" y="1247502"/>
                  </a:lnTo>
                  <a:lnTo>
                    <a:pt x="2555" y="1198313"/>
                  </a:lnTo>
                  <a:lnTo>
                    <a:pt x="10223" y="1149511"/>
                  </a:lnTo>
                  <a:lnTo>
                    <a:pt x="23002" y="1101485"/>
                  </a:lnTo>
                  <a:lnTo>
                    <a:pt x="40893" y="1054621"/>
                  </a:lnTo>
                  <a:lnTo>
                    <a:pt x="75263" y="993883"/>
                  </a:lnTo>
                  <a:lnTo>
                    <a:pt x="98530" y="962595"/>
                  </a:lnTo>
                  <a:lnTo>
                    <a:pt x="126275" y="929710"/>
                  </a:lnTo>
                  <a:lnTo>
                    <a:pt x="158817" y="894490"/>
                  </a:lnTo>
                  <a:lnTo>
                    <a:pt x="196473" y="856198"/>
                  </a:lnTo>
                  <a:lnTo>
                    <a:pt x="239561" y="814093"/>
                  </a:lnTo>
                  <a:lnTo>
                    <a:pt x="288399" y="767439"/>
                  </a:lnTo>
                  <a:lnTo>
                    <a:pt x="343304" y="715497"/>
                  </a:lnTo>
                  <a:lnTo>
                    <a:pt x="756656" y="324670"/>
                  </a:lnTo>
                  <a:lnTo>
                    <a:pt x="811594" y="272757"/>
                  </a:lnTo>
                  <a:lnTo>
                    <a:pt x="860953" y="226581"/>
                  </a:lnTo>
                  <a:lnTo>
                    <a:pt x="905529" y="185841"/>
                  </a:lnTo>
                  <a:lnTo>
                    <a:pt x="946117" y="150237"/>
                  </a:lnTo>
                  <a:lnTo>
                    <a:pt x="983512" y="119468"/>
                  </a:lnTo>
                  <a:lnTo>
                    <a:pt x="1018508" y="93235"/>
                  </a:lnTo>
                  <a:lnTo>
                    <a:pt x="1051901" y="71236"/>
                  </a:lnTo>
                  <a:lnTo>
                    <a:pt x="1117058" y="38740"/>
                  </a:lnTo>
                  <a:lnTo>
                    <a:pt x="1166095" y="21812"/>
                  </a:lnTo>
                  <a:lnTo>
                    <a:pt x="1216476" y="9703"/>
                  </a:lnTo>
                  <a:lnTo>
                    <a:pt x="1267774" y="2428"/>
                  </a:lnTo>
                  <a:lnTo>
                    <a:pt x="1319558" y="0"/>
                  </a:lnTo>
                  <a:lnTo>
                    <a:pt x="1371429" y="2428"/>
                  </a:lnTo>
                  <a:lnTo>
                    <a:pt x="1422975" y="9703"/>
                  </a:lnTo>
                  <a:lnTo>
                    <a:pt x="1473753" y="21812"/>
                  </a:lnTo>
                  <a:lnTo>
                    <a:pt x="1523319" y="38740"/>
                  </a:lnTo>
                  <a:lnTo>
                    <a:pt x="1587560" y="71236"/>
                  </a:lnTo>
                  <a:lnTo>
                    <a:pt x="1620656" y="93235"/>
                  </a:lnTo>
                  <a:lnTo>
                    <a:pt x="1655444" y="119468"/>
                  </a:lnTo>
                  <a:lnTo>
                    <a:pt x="1692706" y="150237"/>
                  </a:lnTo>
                  <a:lnTo>
                    <a:pt x="1733226" y="185841"/>
                  </a:lnTo>
                  <a:lnTo>
                    <a:pt x="1777784" y="226581"/>
                  </a:lnTo>
                  <a:lnTo>
                    <a:pt x="1827163" y="272757"/>
                  </a:lnTo>
                  <a:lnTo>
                    <a:pt x="1882146" y="324670"/>
                  </a:lnTo>
                  <a:lnTo>
                    <a:pt x="2295340" y="715497"/>
                  </a:lnTo>
                  <a:lnTo>
                    <a:pt x="2350246" y="767439"/>
                  </a:lnTo>
                  <a:lnTo>
                    <a:pt x="2399085" y="814093"/>
                  </a:lnTo>
                  <a:lnTo>
                    <a:pt x="2442177" y="856198"/>
                  </a:lnTo>
                  <a:lnTo>
                    <a:pt x="2479841" y="894490"/>
                  </a:lnTo>
                  <a:lnTo>
                    <a:pt x="2512396" y="929710"/>
                  </a:lnTo>
                  <a:lnTo>
                    <a:pt x="2540161" y="962595"/>
                  </a:lnTo>
                  <a:lnTo>
                    <a:pt x="2563456" y="993883"/>
                  </a:lnTo>
                  <a:lnTo>
                    <a:pt x="2597908" y="1054621"/>
                  </a:lnTo>
                  <a:lnTo>
                    <a:pt x="2615799" y="1101485"/>
                  </a:lnTo>
                  <a:lnTo>
                    <a:pt x="2628579" y="1149511"/>
                  </a:lnTo>
                  <a:lnTo>
                    <a:pt x="2636246" y="1198313"/>
                  </a:lnTo>
                  <a:lnTo>
                    <a:pt x="2638802" y="1247502"/>
                  </a:lnTo>
                  <a:lnTo>
                    <a:pt x="2636246" y="1296691"/>
                  </a:lnTo>
                  <a:lnTo>
                    <a:pt x="2628579" y="1345493"/>
                  </a:lnTo>
                  <a:lnTo>
                    <a:pt x="2615799" y="1393519"/>
                  </a:lnTo>
                  <a:lnTo>
                    <a:pt x="2597908" y="1440383"/>
                  </a:lnTo>
                  <a:lnTo>
                    <a:pt x="2563456" y="1501123"/>
                  </a:lnTo>
                  <a:lnTo>
                    <a:pt x="2540161" y="1532415"/>
                  </a:lnTo>
                  <a:lnTo>
                    <a:pt x="2512396" y="1565307"/>
                  </a:lnTo>
                  <a:lnTo>
                    <a:pt x="2479841" y="1600539"/>
                  </a:lnTo>
                  <a:lnTo>
                    <a:pt x="2442177" y="1638850"/>
                  </a:lnTo>
                  <a:lnTo>
                    <a:pt x="2399085" y="1680981"/>
                  </a:lnTo>
                  <a:lnTo>
                    <a:pt x="2350246" y="1727669"/>
                  </a:lnTo>
                  <a:lnTo>
                    <a:pt x="2295340" y="1779655"/>
                  </a:lnTo>
                  <a:lnTo>
                    <a:pt x="1882146" y="2170334"/>
                  </a:lnTo>
                  <a:lnTo>
                    <a:pt x="1827163" y="2222247"/>
                  </a:lnTo>
                  <a:lnTo>
                    <a:pt x="1777784" y="2268425"/>
                  </a:lnTo>
                  <a:lnTo>
                    <a:pt x="1733226" y="2309168"/>
                  </a:lnTo>
                  <a:lnTo>
                    <a:pt x="1692706" y="2344780"/>
                  </a:lnTo>
                  <a:lnTo>
                    <a:pt x="1655444" y="2375561"/>
                  </a:lnTo>
                  <a:lnTo>
                    <a:pt x="1620656" y="2401813"/>
                  </a:lnTo>
                  <a:lnTo>
                    <a:pt x="1587560" y="2423838"/>
                  </a:lnTo>
                  <a:lnTo>
                    <a:pt x="1523319" y="2456414"/>
                  </a:lnTo>
                  <a:lnTo>
                    <a:pt x="1473753" y="2473318"/>
                  </a:lnTo>
                  <a:lnTo>
                    <a:pt x="1422975" y="2485376"/>
                  </a:lnTo>
                  <a:lnTo>
                    <a:pt x="1371429" y="2492600"/>
                  </a:lnTo>
                  <a:lnTo>
                    <a:pt x="1319558" y="2495005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0462" y="2381130"/>
            <a:ext cx="17335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45" b="1">
                <a:solidFill>
                  <a:srgbClr val="24262A"/>
                </a:solidFill>
                <a:latin typeface="Verdana"/>
                <a:cs typeface="Verdana"/>
              </a:rPr>
              <a:t>New</a:t>
            </a:r>
            <a:r>
              <a:rPr dirty="0" sz="1500" spc="-229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500" spc="80" b="1">
                <a:solidFill>
                  <a:srgbClr val="24262A"/>
                </a:solidFill>
                <a:latin typeface="Verdana"/>
                <a:cs typeface="Verdana"/>
              </a:rPr>
              <a:t>YouTube </a:t>
            </a:r>
            <a:r>
              <a:rPr dirty="0" sz="1500" spc="120" b="1">
                <a:solidFill>
                  <a:srgbClr val="24262A"/>
                </a:solidFill>
                <a:latin typeface="Verdana"/>
                <a:cs typeface="Verdana"/>
              </a:rPr>
              <a:t>Parental</a:t>
            </a:r>
            <a:r>
              <a:rPr dirty="0" sz="1500" spc="-175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500" spc="85" b="1">
                <a:solidFill>
                  <a:srgbClr val="24262A"/>
                </a:solidFill>
                <a:latin typeface="Verdana"/>
                <a:cs typeface="Verdana"/>
              </a:rPr>
              <a:t>Tools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0592" y="4816271"/>
            <a:ext cx="1822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4262A"/>
                </a:solidFill>
                <a:latin typeface="Calibri"/>
                <a:cs typeface="Calibri"/>
              </a:rPr>
              <a:t>12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1D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797605" y="0"/>
            <a:ext cx="5549900" cy="5143500"/>
            <a:chOff x="1797605" y="0"/>
            <a:chExt cx="554990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605" y="0"/>
              <a:ext cx="5549507" cy="5143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8412" y="296868"/>
              <a:ext cx="4548505" cy="4550410"/>
            </a:xfrm>
            <a:custGeom>
              <a:avLst/>
              <a:gdLst/>
              <a:ahLst/>
              <a:cxnLst/>
              <a:rect l="l" t="t" r="r" b="b"/>
              <a:pathLst>
                <a:path w="4548505" h="4550410">
                  <a:moveTo>
                    <a:pt x="2273584" y="4550018"/>
                  </a:moveTo>
                  <a:lnTo>
                    <a:pt x="2222614" y="4546485"/>
                  </a:lnTo>
                  <a:lnTo>
                    <a:pt x="2172528" y="4535894"/>
                  </a:lnTo>
                  <a:lnTo>
                    <a:pt x="2124146" y="4518257"/>
                  </a:lnTo>
                  <a:lnTo>
                    <a:pt x="2078290" y="4493587"/>
                  </a:lnTo>
                  <a:lnTo>
                    <a:pt x="2035780" y="4461896"/>
                  </a:lnTo>
                  <a:lnTo>
                    <a:pt x="1636459" y="4112562"/>
                  </a:lnTo>
                  <a:lnTo>
                    <a:pt x="1599264" y="4084786"/>
                  </a:lnTo>
                  <a:lnTo>
                    <a:pt x="1558547" y="4061694"/>
                  </a:lnTo>
                  <a:lnTo>
                    <a:pt x="1515014" y="4043678"/>
                  </a:lnTo>
                  <a:lnTo>
                    <a:pt x="1469373" y="4031130"/>
                  </a:lnTo>
                  <a:lnTo>
                    <a:pt x="1422330" y="4024440"/>
                  </a:lnTo>
                  <a:lnTo>
                    <a:pt x="896741" y="3989191"/>
                  </a:lnTo>
                  <a:lnTo>
                    <a:pt x="848117" y="3982824"/>
                  </a:lnTo>
                  <a:lnTo>
                    <a:pt x="801819" y="3970321"/>
                  </a:lnTo>
                  <a:lnTo>
                    <a:pt x="758267" y="3952106"/>
                  </a:lnTo>
                  <a:lnTo>
                    <a:pt x="717882" y="3928604"/>
                  </a:lnTo>
                  <a:lnTo>
                    <a:pt x="681086" y="3900238"/>
                  </a:lnTo>
                  <a:lnTo>
                    <a:pt x="648299" y="3867434"/>
                  </a:lnTo>
                  <a:lnTo>
                    <a:pt x="619943" y="3830616"/>
                  </a:lnTo>
                  <a:lnTo>
                    <a:pt x="596437" y="3790208"/>
                  </a:lnTo>
                  <a:lnTo>
                    <a:pt x="578204" y="3746636"/>
                  </a:lnTo>
                  <a:lnTo>
                    <a:pt x="565664" y="3700323"/>
                  </a:lnTo>
                  <a:lnTo>
                    <a:pt x="559238" y="3651694"/>
                  </a:lnTo>
                  <a:lnTo>
                    <a:pt x="523988" y="3126379"/>
                  </a:lnTo>
                  <a:lnTo>
                    <a:pt x="517677" y="3079208"/>
                  </a:lnTo>
                  <a:lnTo>
                    <a:pt x="505696" y="3033489"/>
                  </a:lnTo>
                  <a:lnTo>
                    <a:pt x="488059" y="2989917"/>
                  </a:lnTo>
                  <a:lnTo>
                    <a:pt x="464777" y="2949186"/>
                  </a:lnTo>
                  <a:lnTo>
                    <a:pt x="435864" y="2911991"/>
                  </a:lnTo>
                  <a:lnTo>
                    <a:pt x="89417" y="2512677"/>
                  </a:lnTo>
                  <a:lnTo>
                    <a:pt x="59611" y="2474231"/>
                  </a:lnTo>
                  <a:lnTo>
                    <a:pt x="35767" y="2432924"/>
                  </a:lnTo>
                  <a:lnTo>
                    <a:pt x="17883" y="2389391"/>
                  </a:lnTo>
                  <a:lnTo>
                    <a:pt x="5961" y="2344264"/>
                  </a:lnTo>
                  <a:lnTo>
                    <a:pt x="0" y="2298179"/>
                  </a:lnTo>
                  <a:lnTo>
                    <a:pt x="0" y="2251771"/>
                  </a:lnTo>
                  <a:lnTo>
                    <a:pt x="5961" y="2205674"/>
                  </a:lnTo>
                  <a:lnTo>
                    <a:pt x="17883" y="2160521"/>
                  </a:lnTo>
                  <a:lnTo>
                    <a:pt x="35767" y="2116948"/>
                  </a:lnTo>
                  <a:lnTo>
                    <a:pt x="59611" y="2075589"/>
                  </a:lnTo>
                  <a:lnTo>
                    <a:pt x="89417" y="2037078"/>
                  </a:lnTo>
                  <a:lnTo>
                    <a:pt x="435864" y="1638027"/>
                  </a:lnTo>
                  <a:lnTo>
                    <a:pt x="464777" y="1600806"/>
                  </a:lnTo>
                  <a:lnTo>
                    <a:pt x="488059" y="1560025"/>
                  </a:lnTo>
                  <a:lnTo>
                    <a:pt x="505696" y="1516415"/>
                  </a:lnTo>
                  <a:lnTo>
                    <a:pt x="517677" y="1470709"/>
                  </a:lnTo>
                  <a:lnTo>
                    <a:pt x="523988" y="1423640"/>
                  </a:lnTo>
                  <a:lnTo>
                    <a:pt x="559238" y="898324"/>
                  </a:lnTo>
                  <a:lnTo>
                    <a:pt x="565664" y="849695"/>
                  </a:lnTo>
                  <a:lnTo>
                    <a:pt x="578204" y="803381"/>
                  </a:lnTo>
                  <a:lnTo>
                    <a:pt x="596437" y="759804"/>
                  </a:lnTo>
                  <a:lnTo>
                    <a:pt x="619943" y="719390"/>
                  </a:lnTo>
                  <a:lnTo>
                    <a:pt x="648299" y="682559"/>
                  </a:lnTo>
                  <a:lnTo>
                    <a:pt x="681086" y="649737"/>
                  </a:lnTo>
                  <a:lnTo>
                    <a:pt x="717882" y="621347"/>
                  </a:lnTo>
                  <a:lnTo>
                    <a:pt x="758267" y="597811"/>
                  </a:lnTo>
                  <a:lnTo>
                    <a:pt x="801819" y="579553"/>
                  </a:lnTo>
                  <a:lnTo>
                    <a:pt x="848117" y="566996"/>
                  </a:lnTo>
                  <a:lnTo>
                    <a:pt x="896741" y="560564"/>
                  </a:lnTo>
                  <a:lnTo>
                    <a:pt x="1422330" y="525315"/>
                  </a:lnTo>
                  <a:lnTo>
                    <a:pt x="1469373" y="518726"/>
                  </a:lnTo>
                  <a:lnTo>
                    <a:pt x="1515014" y="506190"/>
                  </a:lnTo>
                  <a:lnTo>
                    <a:pt x="1558547" y="488137"/>
                  </a:lnTo>
                  <a:lnTo>
                    <a:pt x="1599264" y="464994"/>
                  </a:lnTo>
                  <a:lnTo>
                    <a:pt x="1636459" y="437193"/>
                  </a:lnTo>
                  <a:lnTo>
                    <a:pt x="2035780" y="87859"/>
                  </a:lnTo>
                  <a:lnTo>
                    <a:pt x="2078290" y="56196"/>
                  </a:lnTo>
                  <a:lnTo>
                    <a:pt x="2124146" y="31591"/>
                  </a:lnTo>
                  <a:lnTo>
                    <a:pt x="2172528" y="14032"/>
                  </a:lnTo>
                  <a:lnTo>
                    <a:pt x="2222614" y="3505"/>
                  </a:lnTo>
                  <a:lnTo>
                    <a:pt x="2273584" y="0"/>
                  </a:lnTo>
                  <a:lnTo>
                    <a:pt x="2324554" y="3505"/>
                  </a:lnTo>
                  <a:lnTo>
                    <a:pt x="2374640" y="14032"/>
                  </a:lnTo>
                  <a:lnTo>
                    <a:pt x="2423022" y="31591"/>
                  </a:lnTo>
                  <a:lnTo>
                    <a:pt x="2468878" y="56196"/>
                  </a:lnTo>
                  <a:lnTo>
                    <a:pt x="2511388" y="87859"/>
                  </a:lnTo>
                  <a:lnTo>
                    <a:pt x="2910709" y="437193"/>
                  </a:lnTo>
                  <a:lnTo>
                    <a:pt x="2947903" y="464994"/>
                  </a:lnTo>
                  <a:lnTo>
                    <a:pt x="2988620" y="488137"/>
                  </a:lnTo>
                  <a:lnTo>
                    <a:pt x="3032153" y="506190"/>
                  </a:lnTo>
                  <a:lnTo>
                    <a:pt x="3077795" y="518726"/>
                  </a:lnTo>
                  <a:lnTo>
                    <a:pt x="3124838" y="525315"/>
                  </a:lnTo>
                  <a:lnTo>
                    <a:pt x="3650427" y="560564"/>
                  </a:lnTo>
                  <a:lnTo>
                    <a:pt x="3699057" y="566996"/>
                  </a:lnTo>
                  <a:lnTo>
                    <a:pt x="3745370" y="579553"/>
                  </a:lnTo>
                  <a:lnTo>
                    <a:pt x="3788944" y="597811"/>
                  </a:lnTo>
                  <a:lnTo>
                    <a:pt x="3829352" y="621347"/>
                  </a:lnTo>
                  <a:lnTo>
                    <a:pt x="3866171" y="649737"/>
                  </a:lnTo>
                  <a:lnTo>
                    <a:pt x="3898975" y="682559"/>
                  </a:lnTo>
                  <a:lnTo>
                    <a:pt x="3927341" y="719390"/>
                  </a:lnTo>
                  <a:lnTo>
                    <a:pt x="3950844" y="759804"/>
                  </a:lnTo>
                  <a:lnTo>
                    <a:pt x="3969060" y="803381"/>
                  </a:lnTo>
                  <a:lnTo>
                    <a:pt x="3981563" y="849695"/>
                  </a:lnTo>
                  <a:lnTo>
                    <a:pt x="3987930" y="898324"/>
                  </a:lnTo>
                  <a:lnTo>
                    <a:pt x="4023179" y="1423640"/>
                  </a:lnTo>
                  <a:lnTo>
                    <a:pt x="4029768" y="1470709"/>
                  </a:lnTo>
                  <a:lnTo>
                    <a:pt x="4042304" y="1516415"/>
                  </a:lnTo>
                  <a:lnTo>
                    <a:pt x="4060359" y="1560025"/>
                  </a:lnTo>
                  <a:lnTo>
                    <a:pt x="4083501" y="1600806"/>
                  </a:lnTo>
                  <a:lnTo>
                    <a:pt x="4111304" y="1638027"/>
                  </a:lnTo>
                  <a:lnTo>
                    <a:pt x="4460644" y="2037078"/>
                  </a:lnTo>
                  <a:lnTo>
                    <a:pt x="4489732" y="2075589"/>
                  </a:lnTo>
                  <a:lnTo>
                    <a:pt x="4513003" y="2116948"/>
                  </a:lnTo>
                  <a:lnTo>
                    <a:pt x="4530456" y="2160521"/>
                  </a:lnTo>
                  <a:lnTo>
                    <a:pt x="4542092" y="2205674"/>
                  </a:lnTo>
                  <a:lnTo>
                    <a:pt x="4547909" y="2251771"/>
                  </a:lnTo>
                  <a:lnTo>
                    <a:pt x="4547909" y="2298179"/>
                  </a:lnTo>
                  <a:lnTo>
                    <a:pt x="4542092" y="2344264"/>
                  </a:lnTo>
                  <a:lnTo>
                    <a:pt x="4530456" y="2389391"/>
                  </a:lnTo>
                  <a:lnTo>
                    <a:pt x="4513003" y="2432924"/>
                  </a:lnTo>
                  <a:lnTo>
                    <a:pt x="4489732" y="2474231"/>
                  </a:lnTo>
                  <a:lnTo>
                    <a:pt x="4460644" y="2512677"/>
                  </a:lnTo>
                  <a:lnTo>
                    <a:pt x="4111304" y="2911991"/>
                  </a:lnTo>
                  <a:lnTo>
                    <a:pt x="4083501" y="2949186"/>
                  </a:lnTo>
                  <a:lnTo>
                    <a:pt x="4060359" y="2989917"/>
                  </a:lnTo>
                  <a:lnTo>
                    <a:pt x="4042304" y="3033489"/>
                  </a:lnTo>
                  <a:lnTo>
                    <a:pt x="4029768" y="3079208"/>
                  </a:lnTo>
                  <a:lnTo>
                    <a:pt x="4023179" y="3126379"/>
                  </a:lnTo>
                  <a:lnTo>
                    <a:pt x="3987930" y="3651694"/>
                  </a:lnTo>
                  <a:lnTo>
                    <a:pt x="3981563" y="3700323"/>
                  </a:lnTo>
                  <a:lnTo>
                    <a:pt x="3969060" y="3746636"/>
                  </a:lnTo>
                  <a:lnTo>
                    <a:pt x="3950844" y="3790208"/>
                  </a:lnTo>
                  <a:lnTo>
                    <a:pt x="3927341" y="3830616"/>
                  </a:lnTo>
                  <a:lnTo>
                    <a:pt x="3898975" y="3867434"/>
                  </a:lnTo>
                  <a:lnTo>
                    <a:pt x="3866171" y="3900238"/>
                  </a:lnTo>
                  <a:lnTo>
                    <a:pt x="3829352" y="3928604"/>
                  </a:lnTo>
                  <a:lnTo>
                    <a:pt x="3788944" y="3952106"/>
                  </a:lnTo>
                  <a:lnTo>
                    <a:pt x="3745370" y="3970321"/>
                  </a:lnTo>
                  <a:lnTo>
                    <a:pt x="3699057" y="3982824"/>
                  </a:lnTo>
                  <a:lnTo>
                    <a:pt x="3650427" y="3989191"/>
                  </a:lnTo>
                  <a:lnTo>
                    <a:pt x="3124838" y="4024440"/>
                  </a:lnTo>
                  <a:lnTo>
                    <a:pt x="3077795" y="4031130"/>
                  </a:lnTo>
                  <a:lnTo>
                    <a:pt x="3032153" y="4043678"/>
                  </a:lnTo>
                  <a:lnTo>
                    <a:pt x="2988620" y="4061694"/>
                  </a:lnTo>
                  <a:lnTo>
                    <a:pt x="2947903" y="4084786"/>
                  </a:lnTo>
                  <a:lnTo>
                    <a:pt x="2910709" y="4112562"/>
                  </a:lnTo>
                  <a:lnTo>
                    <a:pt x="2511388" y="4461896"/>
                  </a:lnTo>
                  <a:lnTo>
                    <a:pt x="2468878" y="4493587"/>
                  </a:lnTo>
                  <a:lnTo>
                    <a:pt x="2423022" y="4518257"/>
                  </a:lnTo>
                  <a:lnTo>
                    <a:pt x="2374640" y="4535894"/>
                  </a:lnTo>
                  <a:lnTo>
                    <a:pt x="2324554" y="4546485"/>
                  </a:lnTo>
                  <a:lnTo>
                    <a:pt x="2273584" y="4550018"/>
                  </a:lnTo>
                  <a:close/>
                </a:path>
              </a:pathLst>
            </a:custGeom>
            <a:solidFill>
              <a:srgbClr val="FFF9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930957" y="2744508"/>
            <a:ext cx="3302000" cy="6565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420"/>
              </a:spcBef>
            </a:pPr>
            <a:r>
              <a:rPr dirty="0" sz="1800" spc="80">
                <a:solidFill>
                  <a:srgbClr val="24262A"/>
                </a:solidFill>
                <a:latin typeface="Calibri"/>
                <a:cs typeface="Calibri"/>
              </a:rPr>
              <a:t>Empowering</a:t>
            </a:r>
            <a:r>
              <a:rPr dirty="0" sz="1800" spc="6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24262A"/>
                </a:solidFill>
                <a:latin typeface="Calibri"/>
                <a:cs typeface="Calibri"/>
              </a:rPr>
              <a:t>kids</a:t>
            </a:r>
            <a:r>
              <a:rPr dirty="0" sz="1800" spc="6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24262A"/>
                </a:solidFill>
                <a:latin typeface="Calibri"/>
                <a:cs typeface="Calibri"/>
              </a:rPr>
              <a:t>and</a:t>
            </a:r>
            <a:r>
              <a:rPr dirty="0" sz="1800" spc="6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24262A"/>
                </a:solidFill>
                <a:latin typeface="Calibri"/>
                <a:cs typeface="Calibri"/>
              </a:rPr>
              <a:t>teens</a:t>
            </a:r>
            <a:r>
              <a:rPr dirty="0" sz="1800" spc="6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4262A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 spc="110" b="1">
                <a:solidFill>
                  <a:srgbClr val="24262A"/>
                </a:solidFill>
                <a:latin typeface="Calibri"/>
                <a:cs typeface="Calibri"/>
              </a:rPr>
              <a:t>explore,</a:t>
            </a:r>
            <a:r>
              <a:rPr dirty="0" sz="1800" spc="65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110" b="1">
                <a:solidFill>
                  <a:srgbClr val="24262A"/>
                </a:solidFill>
                <a:latin typeface="Calibri"/>
                <a:cs typeface="Calibri"/>
              </a:rPr>
              <a:t>learn,</a:t>
            </a:r>
            <a:r>
              <a:rPr dirty="0" sz="1800" spc="70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155" b="1">
                <a:solidFill>
                  <a:srgbClr val="24262A"/>
                </a:solidFill>
                <a:latin typeface="Calibri"/>
                <a:cs typeface="Calibri"/>
              </a:rPr>
              <a:t>and</a:t>
            </a:r>
            <a:r>
              <a:rPr dirty="0" sz="1800" spc="65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145" b="1">
                <a:solidFill>
                  <a:srgbClr val="24262A"/>
                </a:solidFill>
                <a:latin typeface="Calibri"/>
                <a:cs typeface="Calibri"/>
              </a:rPr>
              <a:t>play</a:t>
            </a:r>
            <a:r>
              <a:rPr dirty="0" sz="1800" spc="65" b="1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24262A"/>
                </a:solidFill>
                <a:latin typeface="Calibri"/>
                <a:cs typeface="Calibri"/>
              </a:rPr>
              <a:t>online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759356" y="1930212"/>
            <a:ext cx="55352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95"/>
              <a:t>Built</a:t>
            </a:r>
            <a:r>
              <a:rPr dirty="0" sz="3600" spc="-370"/>
              <a:t> </a:t>
            </a:r>
            <a:r>
              <a:rPr dirty="0" sz="3600" spc="459"/>
              <a:t>for</a:t>
            </a:r>
            <a:r>
              <a:rPr dirty="0" sz="3600" spc="-455"/>
              <a:t> </a:t>
            </a:r>
            <a:r>
              <a:rPr dirty="0" sz="3600" spc="400"/>
              <a:t>Discovery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831091" y="1283394"/>
            <a:ext cx="14389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250" b="1">
                <a:solidFill>
                  <a:srgbClr val="F1C131"/>
                </a:solidFill>
                <a:latin typeface="Verdana"/>
                <a:cs typeface="Verdana"/>
              </a:rPr>
              <a:t>EMPOWER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7278" y="3415962"/>
            <a:ext cx="2672715" cy="90170"/>
          </a:xfrm>
          <a:custGeom>
            <a:avLst/>
            <a:gdLst/>
            <a:ahLst/>
            <a:cxnLst/>
            <a:rect l="l" t="t" r="r" b="b"/>
            <a:pathLst>
              <a:path w="2672715" h="90170">
                <a:moveTo>
                  <a:pt x="25994" y="89910"/>
                </a:moveTo>
                <a:lnTo>
                  <a:pt x="21772" y="89687"/>
                </a:lnTo>
                <a:lnTo>
                  <a:pt x="20333" y="89611"/>
                </a:lnTo>
                <a:lnTo>
                  <a:pt x="19666" y="89486"/>
                </a:lnTo>
                <a:lnTo>
                  <a:pt x="10742" y="89015"/>
                </a:lnTo>
                <a:lnTo>
                  <a:pt x="2944" y="85445"/>
                </a:lnTo>
                <a:lnTo>
                  <a:pt x="435" y="76471"/>
                </a:lnTo>
                <a:lnTo>
                  <a:pt x="0" y="69463"/>
                </a:lnTo>
                <a:lnTo>
                  <a:pt x="2228" y="62570"/>
                </a:lnTo>
                <a:lnTo>
                  <a:pt x="39255" y="47125"/>
                </a:lnTo>
                <a:lnTo>
                  <a:pt x="104183" y="40737"/>
                </a:lnTo>
                <a:lnTo>
                  <a:pt x="160265" y="35309"/>
                </a:lnTo>
                <a:lnTo>
                  <a:pt x="216320" y="30388"/>
                </a:lnTo>
                <a:lnTo>
                  <a:pt x="272393" y="26500"/>
                </a:lnTo>
                <a:lnTo>
                  <a:pt x="324032" y="23721"/>
                </a:lnTo>
                <a:lnTo>
                  <a:pt x="375695" y="21012"/>
                </a:lnTo>
                <a:lnTo>
                  <a:pt x="427383" y="18388"/>
                </a:lnTo>
                <a:lnTo>
                  <a:pt x="479093" y="15862"/>
                </a:lnTo>
                <a:lnTo>
                  <a:pt x="530827" y="13451"/>
                </a:lnTo>
                <a:lnTo>
                  <a:pt x="582582" y="11169"/>
                </a:lnTo>
                <a:lnTo>
                  <a:pt x="634357" y="9030"/>
                </a:lnTo>
                <a:lnTo>
                  <a:pt x="686153" y="7050"/>
                </a:lnTo>
                <a:lnTo>
                  <a:pt x="737969" y="5243"/>
                </a:lnTo>
                <a:lnTo>
                  <a:pt x="786210" y="3742"/>
                </a:lnTo>
                <a:lnTo>
                  <a:pt x="834498" y="2614"/>
                </a:lnTo>
                <a:lnTo>
                  <a:pt x="882817" y="1799"/>
                </a:lnTo>
                <a:lnTo>
                  <a:pt x="931155" y="1235"/>
                </a:lnTo>
                <a:lnTo>
                  <a:pt x="979499" y="863"/>
                </a:lnTo>
                <a:lnTo>
                  <a:pt x="1027834" y="621"/>
                </a:lnTo>
                <a:lnTo>
                  <a:pt x="1076146" y="449"/>
                </a:lnTo>
                <a:lnTo>
                  <a:pt x="1126899" y="272"/>
                </a:lnTo>
                <a:lnTo>
                  <a:pt x="1177646" y="130"/>
                </a:lnTo>
                <a:lnTo>
                  <a:pt x="1228386" y="34"/>
                </a:lnTo>
                <a:lnTo>
                  <a:pt x="1279122" y="0"/>
                </a:lnTo>
                <a:lnTo>
                  <a:pt x="1329852" y="38"/>
                </a:lnTo>
                <a:lnTo>
                  <a:pt x="1380577" y="163"/>
                </a:lnTo>
                <a:lnTo>
                  <a:pt x="1431299" y="387"/>
                </a:lnTo>
                <a:lnTo>
                  <a:pt x="1482016" y="723"/>
                </a:lnTo>
                <a:lnTo>
                  <a:pt x="1532731" y="1185"/>
                </a:lnTo>
                <a:lnTo>
                  <a:pt x="1583443" y="1786"/>
                </a:lnTo>
                <a:lnTo>
                  <a:pt x="1633254" y="2546"/>
                </a:lnTo>
                <a:lnTo>
                  <a:pt x="1683091" y="3405"/>
                </a:lnTo>
                <a:lnTo>
                  <a:pt x="1732946" y="4355"/>
                </a:lnTo>
                <a:lnTo>
                  <a:pt x="1782812" y="5391"/>
                </a:lnTo>
                <a:lnTo>
                  <a:pt x="1832683" y="6505"/>
                </a:lnTo>
                <a:lnTo>
                  <a:pt x="1882552" y="7692"/>
                </a:lnTo>
                <a:lnTo>
                  <a:pt x="1932411" y="8944"/>
                </a:lnTo>
                <a:lnTo>
                  <a:pt x="1982254" y="10256"/>
                </a:lnTo>
                <a:lnTo>
                  <a:pt x="2032072" y="11620"/>
                </a:lnTo>
                <a:lnTo>
                  <a:pt x="2081861" y="13031"/>
                </a:lnTo>
                <a:lnTo>
                  <a:pt x="2131611" y="14482"/>
                </a:lnTo>
                <a:lnTo>
                  <a:pt x="2184024" y="16149"/>
                </a:lnTo>
                <a:lnTo>
                  <a:pt x="2236424" y="17947"/>
                </a:lnTo>
                <a:lnTo>
                  <a:pt x="2288815" y="19853"/>
                </a:lnTo>
                <a:lnTo>
                  <a:pt x="2341198" y="21846"/>
                </a:lnTo>
                <a:lnTo>
                  <a:pt x="2393578" y="23903"/>
                </a:lnTo>
                <a:lnTo>
                  <a:pt x="2445956" y="26002"/>
                </a:lnTo>
                <a:lnTo>
                  <a:pt x="2498335" y="28122"/>
                </a:lnTo>
                <a:lnTo>
                  <a:pt x="2550719" y="30240"/>
                </a:lnTo>
                <a:lnTo>
                  <a:pt x="2603109" y="32333"/>
                </a:lnTo>
                <a:lnTo>
                  <a:pt x="2605896" y="32390"/>
                </a:lnTo>
                <a:lnTo>
                  <a:pt x="2611557" y="32689"/>
                </a:lnTo>
                <a:lnTo>
                  <a:pt x="2654046" y="37097"/>
                </a:lnTo>
                <a:lnTo>
                  <a:pt x="2672338" y="62422"/>
                </a:lnTo>
                <a:lnTo>
                  <a:pt x="2669354" y="70055"/>
                </a:lnTo>
                <a:lnTo>
                  <a:pt x="2663823" y="75844"/>
                </a:lnTo>
                <a:lnTo>
                  <a:pt x="2656081" y="79453"/>
                </a:lnTo>
                <a:lnTo>
                  <a:pt x="2646460" y="80544"/>
                </a:lnTo>
                <a:lnTo>
                  <a:pt x="2597323" y="78302"/>
                </a:lnTo>
                <a:lnTo>
                  <a:pt x="2548174" y="76024"/>
                </a:lnTo>
                <a:lnTo>
                  <a:pt x="2499021" y="73742"/>
                </a:lnTo>
                <a:lnTo>
                  <a:pt x="2449871" y="71486"/>
                </a:lnTo>
                <a:lnTo>
                  <a:pt x="2400731" y="69287"/>
                </a:lnTo>
                <a:lnTo>
                  <a:pt x="2351735" y="67419"/>
                </a:lnTo>
                <a:lnTo>
                  <a:pt x="2302791" y="65549"/>
                </a:lnTo>
                <a:lnTo>
                  <a:pt x="2205275" y="61819"/>
                </a:lnTo>
                <a:lnTo>
                  <a:pt x="2156808" y="59968"/>
                </a:lnTo>
                <a:lnTo>
                  <a:pt x="2108605" y="58131"/>
                </a:lnTo>
                <a:lnTo>
                  <a:pt x="2060720" y="56313"/>
                </a:lnTo>
                <a:lnTo>
                  <a:pt x="2013205" y="54518"/>
                </a:lnTo>
                <a:lnTo>
                  <a:pt x="1966113" y="52751"/>
                </a:lnTo>
                <a:lnTo>
                  <a:pt x="1966132" y="52391"/>
                </a:lnTo>
                <a:lnTo>
                  <a:pt x="1914738" y="51760"/>
                </a:lnTo>
                <a:lnTo>
                  <a:pt x="1863556" y="51069"/>
                </a:lnTo>
                <a:lnTo>
                  <a:pt x="1812567" y="50335"/>
                </a:lnTo>
                <a:lnTo>
                  <a:pt x="1761752" y="49576"/>
                </a:lnTo>
                <a:lnTo>
                  <a:pt x="1711094" y="48810"/>
                </a:lnTo>
                <a:lnTo>
                  <a:pt x="1660574" y="48054"/>
                </a:lnTo>
                <a:lnTo>
                  <a:pt x="1610174" y="47326"/>
                </a:lnTo>
                <a:lnTo>
                  <a:pt x="1559876" y="46642"/>
                </a:lnTo>
                <a:lnTo>
                  <a:pt x="1509661" y="46021"/>
                </a:lnTo>
                <a:lnTo>
                  <a:pt x="1459511" y="45480"/>
                </a:lnTo>
                <a:lnTo>
                  <a:pt x="1409408" y="45037"/>
                </a:lnTo>
                <a:lnTo>
                  <a:pt x="1359334" y="44709"/>
                </a:lnTo>
                <a:lnTo>
                  <a:pt x="1309270" y="44513"/>
                </a:lnTo>
                <a:lnTo>
                  <a:pt x="1259261" y="44488"/>
                </a:lnTo>
                <a:lnTo>
                  <a:pt x="1209251" y="44554"/>
                </a:lnTo>
                <a:lnTo>
                  <a:pt x="1159241" y="44713"/>
                </a:lnTo>
                <a:lnTo>
                  <a:pt x="1109233" y="44971"/>
                </a:lnTo>
                <a:lnTo>
                  <a:pt x="1059231" y="45330"/>
                </a:lnTo>
                <a:lnTo>
                  <a:pt x="1009237" y="45795"/>
                </a:lnTo>
                <a:lnTo>
                  <a:pt x="959253" y="46369"/>
                </a:lnTo>
                <a:lnTo>
                  <a:pt x="909281" y="47057"/>
                </a:lnTo>
                <a:lnTo>
                  <a:pt x="859325" y="47862"/>
                </a:lnTo>
                <a:lnTo>
                  <a:pt x="809387" y="48788"/>
                </a:lnTo>
                <a:lnTo>
                  <a:pt x="759469" y="49840"/>
                </a:lnTo>
                <a:lnTo>
                  <a:pt x="709573" y="51020"/>
                </a:lnTo>
                <a:lnTo>
                  <a:pt x="660453" y="52266"/>
                </a:lnTo>
                <a:lnTo>
                  <a:pt x="611356" y="53749"/>
                </a:lnTo>
                <a:lnTo>
                  <a:pt x="562281" y="55470"/>
                </a:lnTo>
                <a:lnTo>
                  <a:pt x="513227" y="57434"/>
                </a:lnTo>
                <a:lnTo>
                  <a:pt x="464194" y="59641"/>
                </a:lnTo>
                <a:lnTo>
                  <a:pt x="415181" y="62096"/>
                </a:lnTo>
                <a:lnTo>
                  <a:pt x="366186" y="64799"/>
                </a:lnTo>
                <a:lnTo>
                  <a:pt x="317210" y="67754"/>
                </a:lnTo>
                <a:lnTo>
                  <a:pt x="268251" y="70963"/>
                </a:lnTo>
                <a:lnTo>
                  <a:pt x="219308" y="74428"/>
                </a:lnTo>
                <a:lnTo>
                  <a:pt x="170381" y="78153"/>
                </a:lnTo>
                <a:lnTo>
                  <a:pt x="121469" y="82138"/>
                </a:lnTo>
                <a:lnTo>
                  <a:pt x="99880" y="83903"/>
                </a:lnTo>
                <a:lnTo>
                  <a:pt x="78275" y="85632"/>
                </a:lnTo>
                <a:lnTo>
                  <a:pt x="56601" y="87291"/>
                </a:lnTo>
                <a:lnTo>
                  <a:pt x="34806" y="88841"/>
                </a:lnTo>
                <a:lnTo>
                  <a:pt x="30551" y="89248"/>
                </a:lnTo>
                <a:lnTo>
                  <a:pt x="25994" y="89910"/>
                </a:lnTo>
                <a:close/>
              </a:path>
            </a:pathLst>
          </a:custGeom>
          <a:solidFill>
            <a:srgbClr val="F6DD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26693"/>
            <a:ext cx="9144000" cy="2017395"/>
          </a:xfrm>
          <a:custGeom>
            <a:avLst/>
            <a:gdLst/>
            <a:ahLst/>
            <a:cxnLst/>
            <a:rect l="l" t="t" r="r" b="b"/>
            <a:pathLst>
              <a:path w="9144000" h="2017395">
                <a:moveTo>
                  <a:pt x="9143999" y="921344"/>
                </a:moveTo>
                <a:lnTo>
                  <a:pt x="5441821" y="921344"/>
                </a:lnTo>
                <a:lnTo>
                  <a:pt x="5553039" y="919659"/>
                </a:lnTo>
                <a:lnTo>
                  <a:pt x="5663647" y="915961"/>
                </a:lnTo>
                <a:lnTo>
                  <a:pt x="5773452" y="910276"/>
                </a:lnTo>
                <a:lnTo>
                  <a:pt x="5882261" y="902625"/>
                </a:lnTo>
                <a:lnTo>
                  <a:pt x="5989882" y="893033"/>
                </a:lnTo>
                <a:lnTo>
                  <a:pt x="6096122" y="881524"/>
                </a:lnTo>
                <a:lnTo>
                  <a:pt x="6200788" y="868121"/>
                </a:lnTo>
                <a:lnTo>
                  <a:pt x="6252471" y="860717"/>
                </a:lnTo>
                <a:lnTo>
                  <a:pt x="6303689" y="852848"/>
                </a:lnTo>
                <a:lnTo>
                  <a:pt x="6354417" y="844517"/>
                </a:lnTo>
                <a:lnTo>
                  <a:pt x="6404631" y="835728"/>
                </a:lnTo>
                <a:lnTo>
                  <a:pt x="6454307" y="826483"/>
                </a:lnTo>
                <a:lnTo>
                  <a:pt x="6503422" y="816785"/>
                </a:lnTo>
                <a:lnTo>
                  <a:pt x="6551950" y="806637"/>
                </a:lnTo>
                <a:lnTo>
                  <a:pt x="6599869" y="796043"/>
                </a:lnTo>
                <a:lnTo>
                  <a:pt x="6647153" y="785004"/>
                </a:lnTo>
                <a:lnTo>
                  <a:pt x="6693780" y="773525"/>
                </a:lnTo>
                <a:lnTo>
                  <a:pt x="6739724" y="761607"/>
                </a:lnTo>
                <a:lnTo>
                  <a:pt x="6784961" y="749255"/>
                </a:lnTo>
                <a:lnTo>
                  <a:pt x="6829469" y="736470"/>
                </a:lnTo>
                <a:lnTo>
                  <a:pt x="6873221" y="723256"/>
                </a:lnTo>
                <a:lnTo>
                  <a:pt x="6916196" y="709616"/>
                </a:lnTo>
                <a:lnTo>
                  <a:pt x="6958368" y="695553"/>
                </a:lnTo>
                <a:lnTo>
                  <a:pt x="6999713" y="681070"/>
                </a:lnTo>
                <a:lnTo>
                  <a:pt x="7040207" y="666169"/>
                </a:lnTo>
                <a:lnTo>
                  <a:pt x="7079826" y="650854"/>
                </a:lnTo>
                <a:lnTo>
                  <a:pt x="7118547" y="635127"/>
                </a:lnTo>
                <a:lnTo>
                  <a:pt x="7156345" y="618992"/>
                </a:lnTo>
                <a:lnTo>
                  <a:pt x="7193195" y="602451"/>
                </a:lnTo>
                <a:lnTo>
                  <a:pt x="7229075" y="585508"/>
                </a:lnTo>
                <a:lnTo>
                  <a:pt x="7263959" y="568166"/>
                </a:lnTo>
                <a:lnTo>
                  <a:pt x="7297824" y="550426"/>
                </a:lnTo>
                <a:lnTo>
                  <a:pt x="7362400" y="513770"/>
                </a:lnTo>
                <a:lnTo>
                  <a:pt x="7422609" y="475562"/>
                </a:lnTo>
                <a:lnTo>
                  <a:pt x="7481224" y="434977"/>
                </a:lnTo>
                <a:lnTo>
                  <a:pt x="7512819" y="414453"/>
                </a:lnTo>
                <a:lnTo>
                  <a:pt x="7545775" y="394321"/>
                </a:lnTo>
                <a:lnTo>
                  <a:pt x="7580066" y="374586"/>
                </a:lnTo>
                <a:lnTo>
                  <a:pt x="7615663" y="355257"/>
                </a:lnTo>
                <a:lnTo>
                  <a:pt x="7652540" y="336340"/>
                </a:lnTo>
                <a:lnTo>
                  <a:pt x="7690670" y="317843"/>
                </a:lnTo>
                <a:lnTo>
                  <a:pt x="7730025" y="299773"/>
                </a:lnTo>
                <a:lnTo>
                  <a:pt x="7770579" y="282137"/>
                </a:lnTo>
                <a:lnTo>
                  <a:pt x="7812303" y="264942"/>
                </a:lnTo>
                <a:lnTo>
                  <a:pt x="7855172" y="248196"/>
                </a:lnTo>
                <a:lnTo>
                  <a:pt x="7899157" y="231906"/>
                </a:lnTo>
                <a:lnTo>
                  <a:pt x="7944232" y="216079"/>
                </a:lnTo>
                <a:lnTo>
                  <a:pt x="7990370" y="200722"/>
                </a:lnTo>
                <a:lnTo>
                  <a:pt x="8037543" y="185843"/>
                </a:lnTo>
                <a:lnTo>
                  <a:pt x="8085724" y="171448"/>
                </a:lnTo>
                <a:lnTo>
                  <a:pt x="8134887" y="157546"/>
                </a:lnTo>
                <a:lnTo>
                  <a:pt x="8185003" y="144142"/>
                </a:lnTo>
                <a:lnTo>
                  <a:pt x="8236046" y="131246"/>
                </a:lnTo>
                <a:lnTo>
                  <a:pt x="8287989" y="118862"/>
                </a:lnTo>
                <a:lnTo>
                  <a:pt x="8340804" y="107000"/>
                </a:lnTo>
                <a:lnTo>
                  <a:pt x="8394465" y="95666"/>
                </a:lnTo>
                <a:lnTo>
                  <a:pt x="8448944" y="84867"/>
                </a:lnTo>
                <a:lnTo>
                  <a:pt x="8504214" y="74611"/>
                </a:lnTo>
                <a:lnTo>
                  <a:pt x="8560248" y="64905"/>
                </a:lnTo>
                <a:lnTo>
                  <a:pt x="8617019" y="55755"/>
                </a:lnTo>
                <a:lnTo>
                  <a:pt x="8674499" y="47170"/>
                </a:lnTo>
                <a:lnTo>
                  <a:pt x="8732662" y="39157"/>
                </a:lnTo>
                <a:lnTo>
                  <a:pt x="8791480" y="31722"/>
                </a:lnTo>
                <a:lnTo>
                  <a:pt x="8850926" y="24873"/>
                </a:lnTo>
                <a:lnTo>
                  <a:pt x="8910973" y="18617"/>
                </a:lnTo>
                <a:lnTo>
                  <a:pt x="8971594" y="12962"/>
                </a:lnTo>
                <a:lnTo>
                  <a:pt x="9032762" y="7915"/>
                </a:lnTo>
                <a:lnTo>
                  <a:pt x="9143999" y="0"/>
                </a:lnTo>
                <a:lnTo>
                  <a:pt x="9143999" y="921344"/>
                </a:lnTo>
                <a:close/>
              </a:path>
              <a:path w="9144000" h="2017395">
                <a:moveTo>
                  <a:pt x="5273218" y="920020"/>
                </a:moveTo>
                <a:lnTo>
                  <a:pt x="1477661" y="920020"/>
                </a:lnTo>
                <a:lnTo>
                  <a:pt x="1533245" y="918583"/>
                </a:lnTo>
                <a:lnTo>
                  <a:pt x="1532227" y="918583"/>
                </a:lnTo>
                <a:lnTo>
                  <a:pt x="1581905" y="916864"/>
                </a:lnTo>
                <a:lnTo>
                  <a:pt x="1687217" y="911825"/>
                </a:lnTo>
                <a:lnTo>
                  <a:pt x="1792323" y="904911"/>
                </a:lnTo>
                <a:lnTo>
                  <a:pt x="1897063" y="896101"/>
                </a:lnTo>
                <a:lnTo>
                  <a:pt x="2001276" y="885377"/>
                </a:lnTo>
                <a:lnTo>
                  <a:pt x="2104801" y="872718"/>
                </a:lnTo>
                <a:lnTo>
                  <a:pt x="2156255" y="865657"/>
                </a:lnTo>
                <a:lnTo>
                  <a:pt x="2207477" y="858105"/>
                </a:lnTo>
                <a:lnTo>
                  <a:pt x="2258447" y="850060"/>
                </a:lnTo>
                <a:lnTo>
                  <a:pt x="2309144" y="841518"/>
                </a:lnTo>
                <a:lnTo>
                  <a:pt x="2407868" y="823795"/>
                </a:lnTo>
                <a:lnTo>
                  <a:pt x="2456568" y="815556"/>
                </a:lnTo>
                <a:lnTo>
                  <a:pt x="2505630" y="807763"/>
                </a:lnTo>
                <a:lnTo>
                  <a:pt x="2555033" y="800415"/>
                </a:lnTo>
                <a:lnTo>
                  <a:pt x="2654783" y="787055"/>
                </a:lnTo>
                <a:lnTo>
                  <a:pt x="2755657" y="775477"/>
                </a:lnTo>
                <a:lnTo>
                  <a:pt x="2857496" y="765680"/>
                </a:lnTo>
                <a:lnTo>
                  <a:pt x="2960138" y="757664"/>
                </a:lnTo>
                <a:lnTo>
                  <a:pt x="3063424" y="751429"/>
                </a:lnTo>
                <a:lnTo>
                  <a:pt x="3167192" y="746976"/>
                </a:lnTo>
                <a:lnTo>
                  <a:pt x="3271282" y="744304"/>
                </a:lnTo>
                <a:lnTo>
                  <a:pt x="3375534" y="743414"/>
                </a:lnTo>
                <a:lnTo>
                  <a:pt x="3479787" y="744304"/>
                </a:lnTo>
                <a:lnTo>
                  <a:pt x="3583880" y="746976"/>
                </a:lnTo>
                <a:lnTo>
                  <a:pt x="3687653" y="751429"/>
                </a:lnTo>
                <a:lnTo>
                  <a:pt x="3790946" y="757664"/>
                </a:lnTo>
                <a:lnTo>
                  <a:pt x="3893598" y="765680"/>
                </a:lnTo>
                <a:lnTo>
                  <a:pt x="3995447" y="775477"/>
                </a:lnTo>
                <a:lnTo>
                  <a:pt x="4096335" y="787055"/>
                </a:lnTo>
                <a:lnTo>
                  <a:pt x="4196100" y="800415"/>
                </a:lnTo>
                <a:lnTo>
                  <a:pt x="4245512" y="807763"/>
                </a:lnTo>
                <a:lnTo>
                  <a:pt x="4294582" y="815556"/>
                </a:lnTo>
                <a:lnTo>
                  <a:pt x="4343292" y="823795"/>
                </a:lnTo>
                <a:lnTo>
                  <a:pt x="4445162" y="842064"/>
                </a:lnTo>
                <a:lnTo>
                  <a:pt x="4499033" y="851088"/>
                </a:lnTo>
                <a:lnTo>
                  <a:pt x="4553208" y="859552"/>
                </a:lnTo>
                <a:lnTo>
                  <a:pt x="4607664" y="867460"/>
                </a:lnTo>
                <a:lnTo>
                  <a:pt x="4662377" y="874815"/>
                </a:lnTo>
                <a:lnTo>
                  <a:pt x="4716555" y="881524"/>
                </a:lnTo>
                <a:lnTo>
                  <a:pt x="4772476" y="887876"/>
                </a:lnTo>
                <a:lnTo>
                  <a:pt x="4827814" y="893589"/>
                </a:lnTo>
                <a:lnTo>
                  <a:pt x="4938948" y="903393"/>
                </a:lnTo>
                <a:lnTo>
                  <a:pt x="5050530" y="911055"/>
                </a:lnTo>
                <a:lnTo>
                  <a:pt x="5162368" y="916598"/>
                </a:lnTo>
                <a:lnTo>
                  <a:pt x="5273218" y="920020"/>
                </a:lnTo>
                <a:close/>
              </a:path>
              <a:path w="9144000" h="2017395">
                <a:moveTo>
                  <a:pt x="9143999" y="2016806"/>
                </a:moveTo>
                <a:lnTo>
                  <a:pt x="45" y="2016806"/>
                </a:lnTo>
                <a:lnTo>
                  <a:pt x="0" y="758569"/>
                </a:lnTo>
                <a:lnTo>
                  <a:pt x="43115" y="769903"/>
                </a:lnTo>
                <a:lnTo>
                  <a:pt x="86797" y="780849"/>
                </a:lnTo>
                <a:lnTo>
                  <a:pt x="131070" y="791406"/>
                </a:lnTo>
                <a:lnTo>
                  <a:pt x="175914" y="801570"/>
                </a:lnTo>
                <a:lnTo>
                  <a:pt x="221309" y="811339"/>
                </a:lnTo>
                <a:lnTo>
                  <a:pt x="267235" y="820711"/>
                </a:lnTo>
                <a:lnTo>
                  <a:pt x="313672" y="829683"/>
                </a:lnTo>
                <a:lnTo>
                  <a:pt x="360600" y="838253"/>
                </a:lnTo>
                <a:lnTo>
                  <a:pt x="407999" y="846419"/>
                </a:lnTo>
                <a:lnTo>
                  <a:pt x="504129" y="861526"/>
                </a:lnTo>
                <a:lnTo>
                  <a:pt x="601900" y="874985"/>
                </a:lnTo>
                <a:lnTo>
                  <a:pt x="701153" y="886775"/>
                </a:lnTo>
                <a:lnTo>
                  <a:pt x="801726" y="896879"/>
                </a:lnTo>
                <a:lnTo>
                  <a:pt x="903460" y="905274"/>
                </a:lnTo>
                <a:lnTo>
                  <a:pt x="1004249" y="911825"/>
                </a:lnTo>
                <a:lnTo>
                  <a:pt x="1003923" y="911825"/>
                </a:lnTo>
                <a:lnTo>
                  <a:pt x="1057010" y="914578"/>
                </a:lnTo>
                <a:lnTo>
                  <a:pt x="1056835" y="914578"/>
                </a:lnTo>
                <a:lnTo>
                  <a:pt x="1159472" y="918583"/>
                </a:lnTo>
                <a:lnTo>
                  <a:pt x="1158696" y="918583"/>
                </a:lnTo>
                <a:lnTo>
                  <a:pt x="1266342" y="920928"/>
                </a:lnTo>
                <a:lnTo>
                  <a:pt x="9143999" y="921344"/>
                </a:lnTo>
                <a:lnTo>
                  <a:pt x="9143999" y="2016806"/>
                </a:lnTo>
                <a:close/>
              </a:path>
              <a:path w="9144000" h="2017395">
                <a:moveTo>
                  <a:pt x="5326355" y="920928"/>
                </a:moveTo>
                <a:lnTo>
                  <a:pt x="1425198" y="920928"/>
                </a:lnTo>
                <a:lnTo>
                  <a:pt x="1478226" y="920020"/>
                </a:lnTo>
                <a:lnTo>
                  <a:pt x="5272643" y="920020"/>
                </a:lnTo>
                <a:lnTo>
                  <a:pt x="5326355" y="920928"/>
                </a:lnTo>
                <a:close/>
              </a:path>
              <a:path w="9144000" h="2017395">
                <a:moveTo>
                  <a:pt x="5375598" y="921344"/>
                </a:moveTo>
                <a:lnTo>
                  <a:pt x="1377508" y="921344"/>
                </a:lnTo>
                <a:lnTo>
                  <a:pt x="1426521" y="920928"/>
                </a:lnTo>
                <a:lnTo>
                  <a:pt x="5321791" y="920928"/>
                </a:lnTo>
                <a:lnTo>
                  <a:pt x="5375598" y="921344"/>
                </a:lnTo>
                <a:close/>
              </a:path>
            </a:pathLst>
          </a:custGeom>
          <a:solidFill>
            <a:srgbClr val="FFF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92914" y="291838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58775" h="358775">
                <a:moveTo>
                  <a:pt x="185808" y="358350"/>
                </a:moveTo>
                <a:lnTo>
                  <a:pt x="172385" y="358350"/>
                </a:lnTo>
                <a:lnTo>
                  <a:pt x="165694" y="356030"/>
                </a:lnTo>
                <a:lnTo>
                  <a:pt x="160370" y="351410"/>
                </a:lnTo>
                <a:lnTo>
                  <a:pt x="128925" y="323897"/>
                </a:lnTo>
                <a:lnTo>
                  <a:pt x="124305" y="319961"/>
                </a:lnTo>
                <a:lnTo>
                  <a:pt x="118298" y="317433"/>
                </a:lnTo>
                <a:lnTo>
                  <a:pt x="112063" y="316956"/>
                </a:lnTo>
                <a:lnTo>
                  <a:pt x="70674" y="314180"/>
                </a:lnTo>
                <a:lnTo>
                  <a:pt x="60605" y="311659"/>
                </a:lnTo>
                <a:lnTo>
                  <a:pt x="52359" y="305924"/>
                </a:lnTo>
                <a:lnTo>
                  <a:pt x="46627" y="297673"/>
                </a:lnTo>
                <a:lnTo>
                  <a:pt x="44097" y="287600"/>
                </a:lnTo>
                <a:lnTo>
                  <a:pt x="41321" y="246227"/>
                </a:lnTo>
                <a:lnTo>
                  <a:pt x="40865" y="239970"/>
                </a:lnTo>
                <a:lnTo>
                  <a:pt x="38545" y="233962"/>
                </a:lnTo>
                <a:lnTo>
                  <a:pt x="34381" y="229342"/>
                </a:lnTo>
                <a:lnTo>
                  <a:pt x="7100" y="197893"/>
                </a:lnTo>
                <a:lnTo>
                  <a:pt x="1775" y="189054"/>
                </a:lnTo>
                <a:lnTo>
                  <a:pt x="0" y="179172"/>
                </a:lnTo>
                <a:lnTo>
                  <a:pt x="1775" y="169286"/>
                </a:lnTo>
                <a:lnTo>
                  <a:pt x="7100" y="160436"/>
                </a:lnTo>
                <a:lnTo>
                  <a:pt x="34381" y="129007"/>
                </a:lnTo>
                <a:lnTo>
                  <a:pt x="38545" y="124387"/>
                </a:lnTo>
                <a:lnTo>
                  <a:pt x="40865" y="118359"/>
                </a:lnTo>
                <a:lnTo>
                  <a:pt x="41321" y="112123"/>
                </a:lnTo>
                <a:lnTo>
                  <a:pt x="44097" y="70750"/>
                </a:lnTo>
                <a:lnTo>
                  <a:pt x="46627" y="60676"/>
                </a:lnTo>
                <a:lnTo>
                  <a:pt x="52359" y="52423"/>
                </a:lnTo>
                <a:lnTo>
                  <a:pt x="60605" y="46682"/>
                </a:lnTo>
                <a:lnTo>
                  <a:pt x="70674" y="44148"/>
                </a:lnTo>
                <a:lnTo>
                  <a:pt x="112063" y="41372"/>
                </a:lnTo>
                <a:lnTo>
                  <a:pt x="118298" y="40917"/>
                </a:lnTo>
                <a:lnTo>
                  <a:pt x="124305" y="38368"/>
                </a:lnTo>
                <a:lnTo>
                  <a:pt x="128925" y="34432"/>
                </a:lnTo>
                <a:lnTo>
                  <a:pt x="160370" y="6919"/>
                </a:lnTo>
                <a:lnTo>
                  <a:pt x="165694" y="2299"/>
                </a:lnTo>
                <a:lnTo>
                  <a:pt x="172385" y="0"/>
                </a:lnTo>
                <a:lnTo>
                  <a:pt x="179097" y="0"/>
                </a:lnTo>
                <a:lnTo>
                  <a:pt x="185808" y="0"/>
                </a:lnTo>
                <a:lnTo>
                  <a:pt x="192499" y="2299"/>
                </a:lnTo>
                <a:lnTo>
                  <a:pt x="197823" y="6919"/>
                </a:lnTo>
                <a:lnTo>
                  <a:pt x="229268" y="34432"/>
                </a:lnTo>
                <a:lnTo>
                  <a:pt x="233888" y="38368"/>
                </a:lnTo>
                <a:lnTo>
                  <a:pt x="239895" y="40917"/>
                </a:lnTo>
                <a:lnTo>
                  <a:pt x="246130" y="41372"/>
                </a:lnTo>
                <a:lnTo>
                  <a:pt x="287519" y="44148"/>
                </a:lnTo>
                <a:lnTo>
                  <a:pt x="297591" y="46682"/>
                </a:lnTo>
                <a:lnTo>
                  <a:pt x="305841" y="52423"/>
                </a:lnTo>
                <a:lnTo>
                  <a:pt x="311575" y="60676"/>
                </a:lnTo>
                <a:lnTo>
                  <a:pt x="314096" y="70750"/>
                </a:lnTo>
                <a:lnTo>
                  <a:pt x="316872" y="112123"/>
                </a:lnTo>
                <a:lnTo>
                  <a:pt x="317327" y="118359"/>
                </a:lnTo>
                <a:lnTo>
                  <a:pt x="319876" y="124387"/>
                </a:lnTo>
                <a:lnTo>
                  <a:pt x="323811" y="129007"/>
                </a:lnTo>
                <a:lnTo>
                  <a:pt x="351321" y="160436"/>
                </a:lnTo>
                <a:lnTo>
                  <a:pt x="356518" y="169286"/>
                </a:lnTo>
                <a:lnTo>
                  <a:pt x="358250" y="179172"/>
                </a:lnTo>
                <a:lnTo>
                  <a:pt x="356518" y="189054"/>
                </a:lnTo>
                <a:lnTo>
                  <a:pt x="351321" y="197893"/>
                </a:lnTo>
                <a:lnTo>
                  <a:pt x="323811" y="229342"/>
                </a:lnTo>
                <a:lnTo>
                  <a:pt x="319876" y="233962"/>
                </a:lnTo>
                <a:lnTo>
                  <a:pt x="317327" y="239970"/>
                </a:lnTo>
                <a:lnTo>
                  <a:pt x="316872" y="246227"/>
                </a:lnTo>
                <a:lnTo>
                  <a:pt x="314096" y="287600"/>
                </a:lnTo>
                <a:lnTo>
                  <a:pt x="311575" y="297673"/>
                </a:lnTo>
                <a:lnTo>
                  <a:pt x="305841" y="305924"/>
                </a:lnTo>
                <a:lnTo>
                  <a:pt x="297591" y="311659"/>
                </a:lnTo>
                <a:lnTo>
                  <a:pt x="287519" y="314180"/>
                </a:lnTo>
                <a:lnTo>
                  <a:pt x="246130" y="316956"/>
                </a:lnTo>
                <a:lnTo>
                  <a:pt x="239895" y="317433"/>
                </a:lnTo>
                <a:lnTo>
                  <a:pt x="233888" y="319961"/>
                </a:lnTo>
                <a:lnTo>
                  <a:pt x="229268" y="323897"/>
                </a:lnTo>
                <a:lnTo>
                  <a:pt x="197823" y="351410"/>
                </a:lnTo>
                <a:lnTo>
                  <a:pt x="192499" y="356030"/>
                </a:lnTo>
                <a:lnTo>
                  <a:pt x="185808" y="358350"/>
                </a:lnTo>
                <a:close/>
              </a:path>
            </a:pathLst>
          </a:custGeom>
          <a:solidFill>
            <a:srgbClr val="FFF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28380" y="376294"/>
            <a:ext cx="8877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25" b="1">
                <a:solidFill>
                  <a:srgbClr val="24262A"/>
                </a:solidFill>
                <a:latin typeface="Verdana"/>
                <a:cs typeface="Verdana"/>
              </a:rPr>
              <a:t>EMPOWER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2407920">
              <a:lnSpc>
                <a:spcPct val="100000"/>
              </a:lnSpc>
              <a:spcBef>
                <a:spcPts val="120"/>
              </a:spcBef>
            </a:pPr>
            <a:r>
              <a:rPr dirty="0" spc="275"/>
              <a:t>Safeguarded</a:t>
            </a:r>
            <a:r>
              <a:rPr dirty="0" spc="-250"/>
              <a:t> </a:t>
            </a:r>
            <a:r>
              <a:rPr dirty="0" spc="350"/>
              <a:t>Access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925" y="2291934"/>
            <a:ext cx="3023870" cy="9404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400" spc="100" b="1">
                <a:solidFill>
                  <a:srgbClr val="24262A"/>
                </a:solidFill>
                <a:latin typeface="Verdana"/>
                <a:cs typeface="Verdana"/>
              </a:rPr>
              <a:t>Designing</a:t>
            </a:r>
            <a:r>
              <a:rPr dirty="0" sz="1400" spc="-114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85" b="1">
                <a:solidFill>
                  <a:srgbClr val="24262A"/>
                </a:solidFill>
                <a:latin typeface="Verdana"/>
                <a:cs typeface="Verdana"/>
              </a:rPr>
              <a:t>Gemini</a:t>
            </a:r>
            <a:r>
              <a:rPr dirty="0" sz="1400" spc="-110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135" b="1">
                <a:solidFill>
                  <a:srgbClr val="24262A"/>
                </a:solidFill>
                <a:latin typeface="Verdana"/>
                <a:cs typeface="Verdana"/>
              </a:rPr>
              <a:t>for</a:t>
            </a:r>
            <a:r>
              <a:rPr dirty="0" sz="1400" spc="-200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80" b="1">
                <a:solidFill>
                  <a:srgbClr val="24262A"/>
                </a:solidFill>
                <a:latin typeface="Verdana"/>
                <a:cs typeface="Verdana"/>
              </a:rPr>
              <a:t>Youth</a:t>
            </a:r>
            <a:endParaRPr sz="1400">
              <a:latin typeface="Verdana"/>
              <a:cs typeface="Verdana"/>
            </a:endParaRPr>
          </a:p>
          <a:p>
            <a:pPr marL="182880" indent="-170180">
              <a:lnSpc>
                <a:spcPct val="100000"/>
              </a:lnSpc>
              <a:spcBef>
                <a:spcPts val="405"/>
              </a:spcBef>
              <a:buFont typeface="Times New Roman"/>
              <a:buChar char="□"/>
              <a:tabLst>
                <a:tab pos="182880" algn="l"/>
              </a:tabLst>
            </a:pPr>
            <a:r>
              <a:rPr dirty="0" sz="1300" spc="10">
                <a:solidFill>
                  <a:srgbClr val="23395E"/>
                </a:solidFill>
                <a:latin typeface="Calibri"/>
                <a:cs typeface="Calibri"/>
              </a:rPr>
              <a:t>Parental</a:t>
            </a:r>
            <a:r>
              <a:rPr dirty="0" sz="1300" spc="325">
                <a:solidFill>
                  <a:srgbClr val="23395E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23395E"/>
                </a:solidFill>
                <a:latin typeface="Calibri"/>
                <a:cs typeface="Calibri"/>
              </a:rPr>
              <a:t>Tools</a:t>
            </a:r>
            <a:endParaRPr sz="1300">
              <a:latin typeface="Calibri"/>
              <a:cs typeface="Calibri"/>
            </a:endParaRPr>
          </a:p>
          <a:p>
            <a:pPr marL="224790" indent="-170180">
              <a:lnSpc>
                <a:spcPct val="100000"/>
              </a:lnSpc>
              <a:buFont typeface="Times New Roman"/>
              <a:buChar char="□"/>
              <a:tabLst>
                <a:tab pos="224790" algn="l"/>
              </a:tabLst>
            </a:pPr>
            <a:r>
              <a:rPr dirty="0" sz="1300" spc="55">
                <a:solidFill>
                  <a:srgbClr val="23395E"/>
                </a:solidFill>
                <a:latin typeface="Calibri"/>
                <a:cs typeface="Calibri"/>
              </a:rPr>
              <a:t>Content </a:t>
            </a:r>
            <a:r>
              <a:rPr dirty="0" sz="1300" spc="65">
                <a:solidFill>
                  <a:srgbClr val="23395E"/>
                </a:solidFill>
                <a:latin typeface="Calibri"/>
                <a:cs typeface="Calibri"/>
              </a:rPr>
              <a:t>Safety</a:t>
            </a:r>
            <a:r>
              <a:rPr dirty="0" sz="1300" spc="60">
                <a:solidFill>
                  <a:srgbClr val="23395E"/>
                </a:solidFill>
                <a:latin typeface="Calibri"/>
                <a:cs typeface="Calibri"/>
              </a:rPr>
              <a:t> </a:t>
            </a:r>
            <a:r>
              <a:rPr dirty="0" sz="1300" spc="40">
                <a:solidFill>
                  <a:srgbClr val="23395E"/>
                </a:solidFill>
                <a:latin typeface="Calibri"/>
                <a:cs typeface="Calibri"/>
              </a:rPr>
              <a:t>Guardrails</a:t>
            </a:r>
            <a:endParaRPr sz="1300">
              <a:latin typeface="Calibri"/>
              <a:cs typeface="Calibri"/>
            </a:endParaRPr>
          </a:p>
          <a:p>
            <a:pPr marL="224790" indent="-170180">
              <a:lnSpc>
                <a:spcPct val="100000"/>
              </a:lnSpc>
              <a:buFont typeface="Times New Roman"/>
              <a:buChar char="□"/>
              <a:tabLst>
                <a:tab pos="224790" algn="l"/>
              </a:tabLst>
            </a:pPr>
            <a:r>
              <a:rPr dirty="0" sz="1300" spc="65">
                <a:solidFill>
                  <a:srgbClr val="23395E"/>
                </a:solidFill>
                <a:latin typeface="Calibri"/>
                <a:cs typeface="Calibri"/>
              </a:rPr>
              <a:t>Persona</a:t>
            </a:r>
            <a:r>
              <a:rPr dirty="0" sz="1300" spc="40">
                <a:solidFill>
                  <a:srgbClr val="23395E"/>
                </a:solidFill>
                <a:latin typeface="Calibri"/>
                <a:cs typeface="Calibri"/>
              </a:rPr>
              <a:t> Protections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630" y="1775105"/>
            <a:ext cx="358374" cy="3583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51564" y="1252250"/>
            <a:ext cx="2940050" cy="3891279"/>
            <a:chOff x="5051564" y="1252250"/>
            <a:chExt cx="2940050" cy="389127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1564" y="1252250"/>
              <a:ext cx="2939570" cy="38912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07275" y="1441649"/>
              <a:ext cx="2473325" cy="3702050"/>
            </a:xfrm>
            <a:custGeom>
              <a:avLst/>
              <a:gdLst/>
              <a:ahLst/>
              <a:cxnLst/>
              <a:rect l="l" t="t" r="r" b="b"/>
              <a:pathLst>
                <a:path w="2473325" h="3702050">
                  <a:moveTo>
                    <a:pt x="2472899" y="3701849"/>
                  </a:moveTo>
                  <a:lnTo>
                    <a:pt x="0" y="3701849"/>
                  </a:lnTo>
                  <a:lnTo>
                    <a:pt x="0" y="166030"/>
                  </a:lnTo>
                  <a:lnTo>
                    <a:pt x="5930" y="121893"/>
                  </a:lnTo>
                  <a:lnTo>
                    <a:pt x="22668" y="82231"/>
                  </a:lnTo>
                  <a:lnTo>
                    <a:pt x="48629" y="48629"/>
                  </a:lnTo>
                  <a:lnTo>
                    <a:pt x="82231" y="22668"/>
                  </a:lnTo>
                  <a:lnTo>
                    <a:pt x="121893" y="5930"/>
                  </a:lnTo>
                  <a:lnTo>
                    <a:pt x="166030" y="0"/>
                  </a:lnTo>
                  <a:lnTo>
                    <a:pt x="2306869" y="0"/>
                  </a:lnTo>
                  <a:lnTo>
                    <a:pt x="2370406" y="12638"/>
                  </a:lnTo>
                  <a:lnTo>
                    <a:pt x="2424270" y="48629"/>
                  </a:lnTo>
                  <a:lnTo>
                    <a:pt x="2460261" y="102493"/>
                  </a:lnTo>
                  <a:lnTo>
                    <a:pt x="2472899" y="166030"/>
                  </a:lnTo>
                  <a:lnTo>
                    <a:pt x="2472899" y="3701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0200" y="1599850"/>
              <a:ext cx="2067050" cy="354364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32699" y="628875"/>
            <a:ext cx="54705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95"/>
              <a:t>Growing</a:t>
            </a:r>
            <a:r>
              <a:rPr dirty="0" sz="2800" spc="-295"/>
              <a:t> </a:t>
            </a:r>
            <a:r>
              <a:rPr dirty="0" sz="2800" spc="295"/>
              <a:t>up</a:t>
            </a:r>
            <a:r>
              <a:rPr dirty="0" sz="2800" spc="-370"/>
              <a:t> </a:t>
            </a:r>
            <a:r>
              <a:rPr dirty="0" sz="2800" spc="310"/>
              <a:t>with</a:t>
            </a:r>
            <a:r>
              <a:rPr dirty="0" sz="2800" spc="-290"/>
              <a:t> </a:t>
            </a:r>
            <a:r>
              <a:rPr dirty="0" sz="2800" spc="275"/>
              <a:t>Google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985022" y="1650359"/>
            <a:ext cx="2661920" cy="2663190"/>
          </a:xfrm>
          <a:custGeom>
            <a:avLst/>
            <a:gdLst/>
            <a:ahLst/>
            <a:cxnLst/>
            <a:rect l="l" t="t" r="r" b="b"/>
            <a:pathLst>
              <a:path w="2661920" h="2663190">
                <a:moveTo>
                  <a:pt x="1330130" y="2663175"/>
                </a:moveTo>
                <a:lnTo>
                  <a:pt x="1256666" y="2650261"/>
                </a:lnTo>
                <a:lnTo>
                  <a:pt x="1190939" y="2611596"/>
                </a:lnTo>
                <a:lnTo>
                  <a:pt x="957209" y="2407127"/>
                </a:lnTo>
                <a:lnTo>
                  <a:pt x="929657" y="2387225"/>
                </a:lnTo>
                <a:lnTo>
                  <a:pt x="899046" y="2371696"/>
                </a:lnTo>
                <a:lnTo>
                  <a:pt x="866182" y="2360988"/>
                </a:lnTo>
                <a:lnTo>
                  <a:pt x="831875" y="2355548"/>
                </a:lnTo>
                <a:lnTo>
                  <a:pt x="524238" y="2334917"/>
                </a:lnTo>
                <a:lnTo>
                  <a:pt x="480110" y="2327432"/>
                </a:lnTo>
                <a:lnTo>
                  <a:pt x="439691" y="2311429"/>
                </a:lnTo>
                <a:lnTo>
                  <a:pt x="403936" y="2287871"/>
                </a:lnTo>
                <a:lnTo>
                  <a:pt x="373803" y="2257723"/>
                </a:lnTo>
                <a:lnTo>
                  <a:pt x="350247" y="2221948"/>
                </a:lnTo>
                <a:lnTo>
                  <a:pt x="334224" y="2181511"/>
                </a:lnTo>
                <a:lnTo>
                  <a:pt x="326691" y="2137376"/>
                </a:lnTo>
                <a:lnTo>
                  <a:pt x="306059" y="1829903"/>
                </a:lnTo>
                <a:lnTo>
                  <a:pt x="300923" y="1795508"/>
                </a:lnTo>
                <a:lnTo>
                  <a:pt x="290604" y="1762600"/>
                </a:lnTo>
                <a:lnTo>
                  <a:pt x="275118" y="1731973"/>
                </a:lnTo>
                <a:lnTo>
                  <a:pt x="254478" y="1704420"/>
                </a:lnTo>
                <a:lnTo>
                  <a:pt x="51696" y="1470697"/>
                </a:lnTo>
                <a:lnTo>
                  <a:pt x="25848" y="1434560"/>
                </a:lnTo>
                <a:lnTo>
                  <a:pt x="8616" y="1394811"/>
                </a:lnTo>
                <a:lnTo>
                  <a:pt x="0" y="1352892"/>
                </a:lnTo>
                <a:lnTo>
                  <a:pt x="0" y="1310242"/>
                </a:lnTo>
                <a:lnTo>
                  <a:pt x="8616" y="1268304"/>
                </a:lnTo>
                <a:lnTo>
                  <a:pt x="25848" y="1228517"/>
                </a:lnTo>
                <a:lnTo>
                  <a:pt x="51696" y="1192324"/>
                </a:lnTo>
                <a:lnTo>
                  <a:pt x="254478" y="958755"/>
                </a:lnTo>
                <a:lnTo>
                  <a:pt x="275118" y="931181"/>
                </a:lnTo>
                <a:lnTo>
                  <a:pt x="290604" y="900517"/>
                </a:lnTo>
                <a:lnTo>
                  <a:pt x="300923" y="867602"/>
                </a:lnTo>
                <a:lnTo>
                  <a:pt x="306059" y="833272"/>
                </a:lnTo>
                <a:lnTo>
                  <a:pt x="326691" y="525799"/>
                </a:lnTo>
                <a:lnTo>
                  <a:pt x="334224" y="481663"/>
                </a:lnTo>
                <a:lnTo>
                  <a:pt x="350247" y="441223"/>
                </a:lnTo>
                <a:lnTo>
                  <a:pt x="373803" y="405440"/>
                </a:lnTo>
                <a:lnTo>
                  <a:pt x="403936" y="375275"/>
                </a:lnTo>
                <a:lnTo>
                  <a:pt x="439691" y="351689"/>
                </a:lnTo>
                <a:lnTo>
                  <a:pt x="480110" y="335645"/>
                </a:lnTo>
                <a:lnTo>
                  <a:pt x="524238" y="328104"/>
                </a:lnTo>
                <a:lnTo>
                  <a:pt x="831875" y="307473"/>
                </a:lnTo>
                <a:lnTo>
                  <a:pt x="866182" y="302098"/>
                </a:lnTo>
                <a:lnTo>
                  <a:pt x="899046" y="291383"/>
                </a:lnTo>
                <a:lnTo>
                  <a:pt x="929657" y="275818"/>
                </a:lnTo>
                <a:lnTo>
                  <a:pt x="957209" y="255893"/>
                </a:lnTo>
                <a:lnTo>
                  <a:pt x="1190939" y="51425"/>
                </a:lnTo>
                <a:lnTo>
                  <a:pt x="1222366" y="28904"/>
                </a:lnTo>
                <a:lnTo>
                  <a:pt x="1256666" y="12837"/>
                </a:lnTo>
                <a:lnTo>
                  <a:pt x="1292900" y="3206"/>
                </a:lnTo>
                <a:lnTo>
                  <a:pt x="1330130" y="0"/>
                </a:lnTo>
                <a:lnTo>
                  <a:pt x="1367360" y="3206"/>
                </a:lnTo>
                <a:lnTo>
                  <a:pt x="1403594" y="12837"/>
                </a:lnTo>
                <a:lnTo>
                  <a:pt x="1437894" y="28904"/>
                </a:lnTo>
                <a:lnTo>
                  <a:pt x="1469321" y="51425"/>
                </a:lnTo>
                <a:lnTo>
                  <a:pt x="1703052" y="255893"/>
                </a:lnTo>
                <a:lnTo>
                  <a:pt x="1730603" y="275818"/>
                </a:lnTo>
                <a:lnTo>
                  <a:pt x="1761215" y="291383"/>
                </a:lnTo>
                <a:lnTo>
                  <a:pt x="1794078" y="302098"/>
                </a:lnTo>
                <a:lnTo>
                  <a:pt x="1828385" y="307473"/>
                </a:lnTo>
                <a:lnTo>
                  <a:pt x="2136022" y="328104"/>
                </a:lnTo>
                <a:lnTo>
                  <a:pt x="2180158" y="335645"/>
                </a:lnTo>
                <a:lnTo>
                  <a:pt x="2220597" y="351689"/>
                </a:lnTo>
                <a:lnTo>
                  <a:pt x="2256373" y="375275"/>
                </a:lnTo>
                <a:lnTo>
                  <a:pt x="2286522" y="405440"/>
                </a:lnTo>
                <a:lnTo>
                  <a:pt x="2310081" y="441223"/>
                </a:lnTo>
                <a:lnTo>
                  <a:pt x="2326085" y="481663"/>
                </a:lnTo>
                <a:lnTo>
                  <a:pt x="2333569" y="525799"/>
                </a:lnTo>
                <a:lnTo>
                  <a:pt x="2354201" y="833272"/>
                </a:lnTo>
                <a:lnTo>
                  <a:pt x="2359576" y="867602"/>
                </a:lnTo>
                <a:lnTo>
                  <a:pt x="2370292" y="900517"/>
                </a:lnTo>
                <a:lnTo>
                  <a:pt x="2385857" y="931181"/>
                </a:lnTo>
                <a:lnTo>
                  <a:pt x="2405782" y="958755"/>
                </a:lnTo>
                <a:lnTo>
                  <a:pt x="2610257" y="1192324"/>
                </a:lnTo>
                <a:lnTo>
                  <a:pt x="2638871" y="1234938"/>
                </a:lnTo>
                <a:lnTo>
                  <a:pt x="2656039" y="1282115"/>
                </a:lnTo>
                <a:lnTo>
                  <a:pt x="2661761" y="1331568"/>
                </a:lnTo>
                <a:lnTo>
                  <a:pt x="2656039" y="1381008"/>
                </a:lnTo>
                <a:lnTo>
                  <a:pt x="2638871" y="1428147"/>
                </a:lnTo>
                <a:lnTo>
                  <a:pt x="2610257" y="1470697"/>
                </a:lnTo>
                <a:lnTo>
                  <a:pt x="2405782" y="1704420"/>
                </a:lnTo>
                <a:lnTo>
                  <a:pt x="2385857" y="1731973"/>
                </a:lnTo>
                <a:lnTo>
                  <a:pt x="2370292" y="1762600"/>
                </a:lnTo>
                <a:lnTo>
                  <a:pt x="2359576" y="1795508"/>
                </a:lnTo>
                <a:lnTo>
                  <a:pt x="2354201" y="1829903"/>
                </a:lnTo>
                <a:lnTo>
                  <a:pt x="2333569" y="2137376"/>
                </a:lnTo>
                <a:lnTo>
                  <a:pt x="2326085" y="2181511"/>
                </a:lnTo>
                <a:lnTo>
                  <a:pt x="2310081" y="2221948"/>
                </a:lnTo>
                <a:lnTo>
                  <a:pt x="2286522" y="2257723"/>
                </a:lnTo>
                <a:lnTo>
                  <a:pt x="2256373" y="2287871"/>
                </a:lnTo>
                <a:lnTo>
                  <a:pt x="2220597" y="2311429"/>
                </a:lnTo>
                <a:lnTo>
                  <a:pt x="2180158" y="2327432"/>
                </a:lnTo>
                <a:lnTo>
                  <a:pt x="2136022" y="2334917"/>
                </a:lnTo>
                <a:lnTo>
                  <a:pt x="1828385" y="2355548"/>
                </a:lnTo>
                <a:lnTo>
                  <a:pt x="1794078" y="2360988"/>
                </a:lnTo>
                <a:lnTo>
                  <a:pt x="1761215" y="2371696"/>
                </a:lnTo>
                <a:lnTo>
                  <a:pt x="1730603" y="2387225"/>
                </a:lnTo>
                <a:lnTo>
                  <a:pt x="1703052" y="2407127"/>
                </a:lnTo>
                <a:lnTo>
                  <a:pt x="1469321" y="2611596"/>
                </a:lnTo>
                <a:lnTo>
                  <a:pt x="1437894" y="2634141"/>
                </a:lnTo>
                <a:lnTo>
                  <a:pt x="1403594" y="2650261"/>
                </a:lnTo>
                <a:lnTo>
                  <a:pt x="1367360" y="2659944"/>
                </a:lnTo>
                <a:lnTo>
                  <a:pt x="1330130" y="2663175"/>
                </a:lnTo>
                <a:close/>
              </a:path>
            </a:pathLst>
          </a:custGeom>
          <a:solidFill>
            <a:srgbClr val="FFF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95515" y="1723072"/>
            <a:ext cx="2553335" cy="2553335"/>
          </a:xfrm>
          <a:custGeom>
            <a:avLst/>
            <a:gdLst/>
            <a:ahLst/>
            <a:cxnLst/>
            <a:rect l="l" t="t" r="r" b="b"/>
            <a:pathLst>
              <a:path w="2553335" h="2553335">
                <a:moveTo>
                  <a:pt x="1276707" y="2553068"/>
                </a:moveTo>
                <a:lnTo>
                  <a:pt x="1226604" y="2550607"/>
                </a:lnTo>
                <a:lnTo>
                  <a:pt x="1176972" y="2543215"/>
                </a:lnTo>
                <a:lnTo>
                  <a:pt x="1128227" y="2530877"/>
                </a:lnTo>
                <a:lnTo>
                  <a:pt x="1080783" y="2513579"/>
                </a:lnTo>
                <a:lnTo>
                  <a:pt x="1017742" y="2480246"/>
                </a:lnTo>
                <a:lnTo>
                  <a:pt x="985433" y="2457708"/>
                </a:lnTo>
                <a:lnTo>
                  <a:pt x="951573" y="2430845"/>
                </a:lnTo>
                <a:lnTo>
                  <a:pt x="915393" y="2399347"/>
                </a:lnTo>
                <a:lnTo>
                  <a:pt x="876123" y="2362907"/>
                </a:lnTo>
                <a:lnTo>
                  <a:pt x="832995" y="2321215"/>
                </a:lnTo>
                <a:lnTo>
                  <a:pt x="785238" y="2273963"/>
                </a:lnTo>
                <a:lnTo>
                  <a:pt x="732084" y="2220841"/>
                </a:lnTo>
                <a:lnTo>
                  <a:pt x="332155" y="1821071"/>
                </a:lnTo>
                <a:lnTo>
                  <a:pt x="279033" y="1767875"/>
                </a:lnTo>
                <a:lnTo>
                  <a:pt x="231782" y="1720100"/>
                </a:lnTo>
                <a:lnTo>
                  <a:pt x="190093" y="1676990"/>
                </a:lnTo>
                <a:lnTo>
                  <a:pt x="153660" y="1637787"/>
                </a:lnTo>
                <a:lnTo>
                  <a:pt x="122174" y="1601735"/>
                </a:lnTo>
                <a:lnTo>
                  <a:pt x="95330" y="1568077"/>
                </a:lnTo>
                <a:lnTo>
                  <a:pt x="72819" y="1536057"/>
                </a:lnTo>
                <a:lnTo>
                  <a:pt x="39566" y="1473903"/>
                </a:lnTo>
                <a:lnTo>
                  <a:pt x="22255" y="1425949"/>
                </a:lnTo>
                <a:lnTo>
                  <a:pt x="9891" y="1376805"/>
                </a:lnTo>
                <a:lnTo>
                  <a:pt x="2472" y="1326868"/>
                </a:lnTo>
                <a:lnTo>
                  <a:pt x="0" y="1276534"/>
                </a:lnTo>
                <a:lnTo>
                  <a:pt x="2472" y="1226200"/>
                </a:lnTo>
                <a:lnTo>
                  <a:pt x="9891" y="1176262"/>
                </a:lnTo>
                <a:lnTo>
                  <a:pt x="22255" y="1127119"/>
                </a:lnTo>
                <a:lnTo>
                  <a:pt x="39566" y="1079164"/>
                </a:lnTo>
                <a:lnTo>
                  <a:pt x="72819" y="1017012"/>
                </a:lnTo>
                <a:lnTo>
                  <a:pt x="95330" y="984996"/>
                </a:lnTo>
                <a:lnTo>
                  <a:pt x="122174" y="951346"/>
                </a:lnTo>
                <a:lnTo>
                  <a:pt x="153660" y="915307"/>
                </a:lnTo>
                <a:lnTo>
                  <a:pt x="190093" y="876123"/>
                </a:lnTo>
                <a:lnTo>
                  <a:pt x="231782" y="833039"/>
                </a:lnTo>
                <a:lnTo>
                  <a:pt x="279033" y="785299"/>
                </a:lnTo>
                <a:lnTo>
                  <a:pt x="332155" y="732148"/>
                </a:lnTo>
                <a:lnTo>
                  <a:pt x="732084" y="332226"/>
                </a:lnTo>
                <a:lnTo>
                  <a:pt x="785238" y="279105"/>
                </a:lnTo>
                <a:lnTo>
                  <a:pt x="832995" y="231854"/>
                </a:lnTo>
                <a:lnTo>
                  <a:pt x="876123" y="190166"/>
                </a:lnTo>
                <a:lnTo>
                  <a:pt x="915393" y="153733"/>
                </a:lnTo>
                <a:lnTo>
                  <a:pt x="951573" y="122249"/>
                </a:lnTo>
                <a:lnTo>
                  <a:pt x="985433" y="95405"/>
                </a:lnTo>
                <a:lnTo>
                  <a:pt x="1017742" y="72894"/>
                </a:lnTo>
                <a:lnTo>
                  <a:pt x="1080783" y="39641"/>
                </a:lnTo>
                <a:lnTo>
                  <a:pt x="1128227" y="22319"/>
                </a:lnTo>
                <a:lnTo>
                  <a:pt x="1176972" y="9929"/>
                </a:lnTo>
                <a:lnTo>
                  <a:pt x="1226604" y="2484"/>
                </a:lnTo>
                <a:lnTo>
                  <a:pt x="1276707" y="0"/>
                </a:lnTo>
                <a:lnTo>
                  <a:pt x="1326893" y="2484"/>
                </a:lnTo>
                <a:lnTo>
                  <a:pt x="1376765" y="9929"/>
                </a:lnTo>
                <a:lnTo>
                  <a:pt x="1425894" y="22319"/>
                </a:lnTo>
                <a:lnTo>
                  <a:pt x="1473851" y="39641"/>
                </a:lnTo>
                <a:lnTo>
                  <a:pt x="1536006" y="72894"/>
                </a:lnTo>
                <a:lnTo>
                  <a:pt x="1568026" y="95405"/>
                </a:lnTo>
                <a:lnTo>
                  <a:pt x="1601684" y="122249"/>
                </a:lnTo>
                <a:lnTo>
                  <a:pt x="1637737" y="153733"/>
                </a:lnTo>
                <a:lnTo>
                  <a:pt x="1676941" y="190166"/>
                </a:lnTo>
                <a:lnTo>
                  <a:pt x="1720052" y="231854"/>
                </a:lnTo>
                <a:lnTo>
                  <a:pt x="1767828" y="279105"/>
                </a:lnTo>
                <a:lnTo>
                  <a:pt x="1821025" y="332226"/>
                </a:lnTo>
                <a:lnTo>
                  <a:pt x="2220801" y="732148"/>
                </a:lnTo>
                <a:lnTo>
                  <a:pt x="2273923" y="785299"/>
                </a:lnTo>
                <a:lnTo>
                  <a:pt x="2321176" y="833039"/>
                </a:lnTo>
                <a:lnTo>
                  <a:pt x="2362869" y="876123"/>
                </a:lnTo>
                <a:lnTo>
                  <a:pt x="2399310" y="915307"/>
                </a:lnTo>
                <a:lnTo>
                  <a:pt x="2430808" y="951346"/>
                </a:lnTo>
                <a:lnTo>
                  <a:pt x="2457672" y="984996"/>
                </a:lnTo>
                <a:lnTo>
                  <a:pt x="2480210" y="1017012"/>
                </a:lnTo>
                <a:lnTo>
                  <a:pt x="2513544" y="1079164"/>
                </a:lnTo>
                <a:lnTo>
                  <a:pt x="2530854" y="1127119"/>
                </a:lnTo>
                <a:lnTo>
                  <a:pt x="2543218" y="1176262"/>
                </a:lnTo>
                <a:lnTo>
                  <a:pt x="2550637" y="1226200"/>
                </a:lnTo>
                <a:lnTo>
                  <a:pt x="2553110" y="1276534"/>
                </a:lnTo>
                <a:lnTo>
                  <a:pt x="2550637" y="1326868"/>
                </a:lnTo>
                <a:lnTo>
                  <a:pt x="2543218" y="1376805"/>
                </a:lnTo>
                <a:lnTo>
                  <a:pt x="2530854" y="1425949"/>
                </a:lnTo>
                <a:lnTo>
                  <a:pt x="2513544" y="1473903"/>
                </a:lnTo>
                <a:lnTo>
                  <a:pt x="2480210" y="1536057"/>
                </a:lnTo>
                <a:lnTo>
                  <a:pt x="2457672" y="1568077"/>
                </a:lnTo>
                <a:lnTo>
                  <a:pt x="2430808" y="1601735"/>
                </a:lnTo>
                <a:lnTo>
                  <a:pt x="2399310" y="1637787"/>
                </a:lnTo>
                <a:lnTo>
                  <a:pt x="2362869" y="1676990"/>
                </a:lnTo>
                <a:lnTo>
                  <a:pt x="2321176" y="1720100"/>
                </a:lnTo>
                <a:lnTo>
                  <a:pt x="2273923" y="1767875"/>
                </a:lnTo>
                <a:lnTo>
                  <a:pt x="2220801" y="1821071"/>
                </a:lnTo>
                <a:lnTo>
                  <a:pt x="1821025" y="2220841"/>
                </a:lnTo>
                <a:lnTo>
                  <a:pt x="1767828" y="2273963"/>
                </a:lnTo>
                <a:lnTo>
                  <a:pt x="1720052" y="2321215"/>
                </a:lnTo>
                <a:lnTo>
                  <a:pt x="1676941" y="2362907"/>
                </a:lnTo>
                <a:lnTo>
                  <a:pt x="1637737" y="2399347"/>
                </a:lnTo>
                <a:lnTo>
                  <a:pt x="1601684" y="2430845"/>
                </a:lnTo>
                <a:lnTo>
                  <a:pt x="1568026" y="2457708"/>
                </a:lnTo>
                <a:lnTo>
                  <a:pt x="1536006" y="2480246"/>
                </a:lnTo>
                <a:lnTo>
                  <a:pt x="1473851" y="2513579"/>
                </a:lnTo>
                <a:lnTo>
                  <a:pt x="1425894" y="2530877"/>
                </a:lnTo>
                <a:lnTo>
                  <a:pt x="1376765" y="2543215"/>
                </a:lnTo>
                <a:lnTo>
                  <a:pt x="1326893" y="2550607"/>
                </a:lnTo>
                <a:lnTo>
                  <a:pt x="1276707" y="2553068"/>
                </a:lnTo>
                <a:close/>
              </a:path>
            </a:pathLst>
          </a:custGeom>
          <a:solidFill>
            <a:srgbClr val="EAE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5849" y="1804509"/>
            <a:ext cx="2426335" cy="2426335"/>
          </a:xfrm>
          <a:custGeom>
            <a:avLst/>
            <a:gdLst/>
            <a:ahLst/>
            <a:cxnLst/>
            <a:rect l="l" t="t" r="r" b="b"/>
            <a:pathLst>
              <a:path w="2426335" h="2426335">
                <a:moveTo>
                  <a:pt x="1212949" y="2425822"/>
                </a:moveTo>
                <a:lnTo>
                  <a:pt x="1164116" y="2424857"/>
                </a:lnTo>
                <a:lnTo>
                  <a:pt x="1115776" y="2421987"/>
                </a:lnTo>
                <a:lnTo>
                  <a:pt x="1067967" y="2417247"/>
                </a:lnTo>
                <a:lnTo>
                  <a:pt x="1020723" y="2410676"/>
                </a:lnTo>
                <a:lnTo>
                  <a:pt x="974081" y="2402308"/>
                </a:lnTo>
                <a:lnTo>
                  <a:pt x="928077" y="2392180"/>
                </a:lnTo>
                <a:lnTo>
                  <a:pt x="882747" y="2380330"/>
                </a:lnTo>
                <a:lnTo>
                  <a:pt x="838128" y="2366793"/>
                </a:lnTo>
                <a:lnTo>
                  <a:pt x="794254" y="2351607"/>
                </a:lnTo>
                <a:lnTo>
                  <a:pt x="751163" y="2334806"/>
                </a:lnTo>
                <a:lnTo>
                  <a:pt x="708890" y="2316429"/>
                </a:lnTo>
                <a:lnTo>
                  <a:pt x="667471" y="2296511"/>
                </a:lnTo>
                <a:lnTo>
                  <a:pt x="626943" y="2275090"/>
                </a:lnTo>
                <a:lnTo>
                  <a:pt x="587341" y="2252200"/>
                </a:lnTo>
                <a:lnTo>
                  <a:pt x="548701" y="2227880"/>
                </a:lnTo>
                <a:lnTo>
                  <a:pt x="511060" y="2202165"/>
                </a:lnTo>
                <a:lnTo>
                  <a:pt x="474454" y="2175092"/>
                </a:lnTo>
                <a:lnTo>
                  <a:pt x="438918" y="2146698"/>
                </a:lnTo>
                <a:lnTo>
                  <a:pt x="404489" y="2117019"/>
                </a:lnTo>
                <a:lnTo>
                  <a:pt x="371203" y="2086091"/>
                </a:lnTo>
                <a:lnTo>
                  <a:pt x="339095" y="2053951"/>
                </a:lnTo>
                <a:lnTo>
                  <a:pt x="308202" y="2020636"/>
                </a:lnTo>
                <a:lnTo>
                  <a:pt x="278560" y="1986181"/>
                </a:lnTo>
                <a:lnTo>
                  <a:pt x="250205" y="1950624"/>
                </a:lnTo>
                <a:lnTo>
                  <a:pt x="223173" y="1914001"/>
                </a:lnTo>
                <a:lnTo>
                  <a:pt x="197500" y="1876349"/>
                </a:lnTo>
                <a:lnTo>
                  <a:pt x="173222" y="1837703"/>
                </a:lnTo>
                <a:lnTo>
                  <a:pt x="150375" y="1798101"/>
                </a:lnTo>
                <a:lnTo>
                  <a:pt x="128995" y="1757579"/>
                </a:lnTo>
                <a:lnTo>
                  <a:pt x="109119" y="1716173"/>
                </a:lnTo>
                <a:lnTo>
                  <a:pt x="90782" y="1673920"/>
                </a:lnTo>
                <a:lnTo>
                  <a:pt x="74020" y="1630857"/>
                </a:lnTo>
                <a:lnTo>
                  <a:pt x="58869" y="1587019"/>
                </a:lnTo>
                <a:lnTo>
                  <a:pt x="45366" y="1542444"/>
                </a:lnTo>
                <a:lnTo>
                  <a:pt x="33546" y="1497168"/>
                </a:lnTo>
                <a:lnTo>
                  <a:pt x="23446" y="1451227"/>
                </a:lnTo>
                <a:lnTo>
                  <a:pt x="15101" y="1404659"/>
                </a:lnTo>
                <a:lnTo>
                  <a:pt x="8548" y="1357498"/>
                </a:lnTo>
                <a:lnTo>
                  <a:pt x="3823" y="1309783"/>
                </a:lnTo>
                <a:lnTo>
                  <a:pt x="961" y="1261549"/>
                </a:lnTo>
                <a:lnTo>
                  <a:pt x="0" y="1212833"/>
                </a:lnTo>
                <a:lnTo>
                  <a:pt x="0" y="433054"/>
                </a:lnTo>
                <a:lnTo>
                  <a:pt x="2543" y="385580"/>
                </a:lnTo>
                <a:lnTo>
                  <a:pt x="9997" y="339656"/>
                </a:lnTo>
                <a:lnTo>
                  <a:pt x="22097" y="295539"/>
                </a:lnTo>
                <a:lnTo>
                  <a:pt x="38578" y="253484"/>
                </a:lnTo>
                <a:lnTo>
                  <a:pt x="59174" y="213746"/>
                </a:lnTo>
                <a:lnTo>
                  <a:pt x="83620" y="176582"/>
                </a:lnTo>
                <a:lnTo>
                  <a:pt x="111653" y="142245"/>
                </a:lnTo>
                <a:lnTo>
                  <a:pt x="143006" y="110991"/>
                </a:lnTo>
                <a:lnTo>
                  <a:pt x="177414" y="83076"/>
                </a:lnTo>
                <a:lnTo>
                  <a:pt x="214614" y="58756"/>
                </a:lnTo>
                <a:lnTo>
                  <a:pt x="254339" y="38284"/>
                </a:lnTo>
                <a:lnTo>
                  <a:pt x="296324" y="21918"/>
                </a:lnTo>
                <a:lnTo>
                  <a:pt x="340306" y="9911"/>
                </a:lnTo>
                <a:lnTo>
                  <a:pt x="386018" y="2520"/>
                </a:lnTo>
                <a:lnTo>
                  <a:pt x="433196" y="0"/>
                </a:lnTo>
                <a:lnTo>
                  <a:pt x="1992703" y="0"/>
                </a:lnTo>
                <a:lnTo>
                  <a:pt x="2039880" y="2520"/>
                </a:lnTo>
                <a:lnTo>
                  <a:pt x="2085593" y="9911"/>
                </a:lnTo>
                <a:lnTo>
                  <a:pt x="2129574" y="21918"/>
                </a:lnTo>
                <a:lnTo>
                  <a:pt x="2171560" y="38284"/>
                </a:lnTo>
                <a:lnTo>
                  <a:pt x="2211285" y="58756"/>
                </a:lnTo>
                <a:lnTo>
                  <a:pt x="2248484" y="83076"/>
                </a:lnTo>
                <a:lnTo>
                  <a:pt x="2282893" y="110991"/>
                </a:lnTo>
                <a:lnTo>
                  <a:pt x="2314246" y="142245"/>
                </a:lnTo>
                <a:lnTo>
                  <a:pt x="2342278" y="176582"/>
                </a:lnTo>
                <a:lnTo>
                  <a:pt x="2366725" y="213746"/>
                </a:lnTo>
                <a:lnTo>
                  <a:pt x="2387321" y="253484"/>
                </a:lnTo>
                <a:lnTo>
                  <a:pt x="2403801" y="295539"/>
                </a:lnTo>
                <a:lnTo>
                  <a:pt x="2415901" y="339656"/>
                </a:lnTo>
                <a:lnTo>
                  <a:pt x="2423355" y="385580"/>
                </a:lnTo>
                <a:lnTo>
                  <a:pt x="2425899" y="433054"/>
                </a:lnTo>
                <a:lnTo>
                  <a:pt x="2425899" y="1212833"/>
                </a:lnTo>
                <a:lnTo>
                  <a:pt x="2424937" y="1261549"/>
                </a:lnTo>
                <a:lnTo>
                  <a:pt x="2422075" y="1309783"/>
                </a:lnTo>
                <a:lnTo>
                  <a:pt x="2417350" y="1357498"/>
                </a:lnTo>
                <a:lnTo>
                  <a:pt x="2410797" y="1404659"/>
                </a:lnTo>
                <a:lnTo>
                  <a:pt x="2402452" y="1451227"/>
                </a:lnTo>
                <a:lnTo>
                  <a:pt x="2392352" y="1497168"/>
                </a:lnTo>
                <a:lnTo>
                  <a:pt x="2380532" y="1542444"/>
                </a:lnTo>
                <a:lnTo>
                  <a:pt x="2367029" y="1587019"/>
                </a:lnTo>
                <a:lnTo>
                  <a:pt x="2351879" y="1630857"/>
                </a:lnTo>
                <a:lnTo>
                  <a:pt x="2335117" y="1673920"/>
                </a:lnTo>
                <a:lnTo>
                  <a:pt x="2316779" y="1716173"/>
                </a:lnTo>
                <a:lnTo>
                  <a:pt x="2296903" y="1757579"/>
                </a:lnTo>
                <a:lnTo>
                  <a:pt x="2275523" y="1798101"/>
                </a:lnTo>
                <a:lnTo>
                  <a:pt x="2252676" y="1837703"/>
                </a:lnTo>
                <a:lnTo>
                  <a:pt x="2228398" y="1876349"/>
                </a:lnTo>
                <a:lnTo>
                  <a:pt x="2202725" y="1914001"/>
                </a:lnTo>
                <a:lnTo>
                  <a:pt x="2175693" y="1950624"/>
                </a:lnTo>
                <a:lnTo>
                  <a:pt x="2147338" y="1986181"/>
                </a:lnTo>
                <a:lnTo>
                  <a:pt x="2117696" y="2020636"/>
                </a:lnTo>
                <a:lnTo>
                  <a:pt x="2086803" y="2053951"/>
                </a:lnTo>
                <a:lnTo>
                  <a:pt x="2054696" y="2086091"/>
                </a:lnTo>
                <a:lnTo>
                  <a:pt x="2021409" y="2117019"/>
                </a:lnTo>
                <a:lnTo>
                  <a:pt x="1986980" y="2146698"/>
                </a:lnTo>
                <a:lnTo>
                  <a:pt x="1951444" y="2175092"/>
                </a:lnTo>
                <a:lnTo>
                  <a:pt x="1914838" y="2202165"/>
                </a:lnTo>
                <a:lnTo>
                  <a:pt x="1877197" y="2227880"/>
                </a:lnTo>
                <a:lnTo>
                  <a:pt x="1838558" y="2252200"/>
                </a:lnTo>
                <a:lnTo>
                  <a:pt x="1798956" y="2275090"/>
                </a:lnTo>
                <a:lnTo>
                  <a:pt x="1758427" y="2296511"/>
                </a:lnTo>
                <a:lnTo>
                  <a:pt x="1717009" y="2316429"/>
                </a:lnTo>
                <a:lnTo>
                  <a:pt x="1674736" y="2334806"/>
                </a:lnTo>
                <a:lnTo>
                  <a:pt x="1631644" y="2351607"/>
                </a:lnTo>
                <a:lnTo>
                  <a:pt x="1587771" y="2366793"/>
                </a:lnTo>
                <a:lnTo>
                  <a:pt x="1543151" y="2380330"/>
                </a:lnTo>
                <a:lnTo>
                  <a:pt x="1497822" y="2392180"/>
                </a:lnTo>
                <a:lnTo>
                  <a:pt x="1451818" y="2402308"/>
                </a:lnTo>
                <a:lnTo>
                  <a:pt x="1405176" y="2410676"/>
                </a:lnTo>
                <a:lnTo>
                  <a:pt x="1357932" y="2417247"/>
                </a:lnTo>
                <a:lnTo>
                  <a:pt x="1310122" y="2421987"/>
                </a:lnTo>
                <a:lnTo>
                  <a:pt x="1261783" y="2424857"/>
                </a:lnTo>
                <a:lnTo>
                  <a:pt x="1212949" y="242582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8262" y="2562410"/>
            <a:ext cx="1411605" cy="5645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415"/>
              </a:spcBef>
            </a:pPr>
            <a:r>
              <a:rPr dirty="0" sz="1000" spc="95">
                <a:solidFill>
                  <a:srgbClr val="24262A"/>
                </a:solidFill>
                <a:latin typeface="Verdana"/>
                <a:cs typeface="Verdana"/>
              </a:rPr>
              <a:t>Built</a:t>
            </a:r>
            <a:r>
              <a:rPr dirty="0" sz="1000" spc="-114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3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1800" spc="220" b="1">
                <a:solidFill>
                  <a:srgbClr val="3ED695"/>
                </a:solidFill>
                <a:latin typeface="Verdana"/>
                <a:cs typeface="Verdana"/>
              </a:rPr>
              <a:t>PROTECT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3414" y="2562410"/>
            <a:ext cx="1387475" cy="5645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415"/>
              </a:spcBef>
            </a:pPr>
            <a:r>
              <a:rPr dirty="0" sz="1000" spc="130">
                <a:solidFill>
                  <a:srgbClr val="24262A"/>
                </a:solidFill>
                <a:latin typeface="Verdana"/>
                <a:cs typeface="Verdana"/>
              </a:rPr>
              <a:t>Designed</a:t>
            </a:r>
            <a:r>
              <a:rPr dirty="0" sz="1000" spc="-105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3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1800" spc="229" b="1">
                <a:solidFill>
                  <a:srgbClr val="8881FA"/>
                </a:solidFill>
                <a:latin typeface="Verdana"/>
                <a:cs typeface="Verdana"/>
              </a:rPr>
              <a:t>RESPECT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2595" y="2562410"/>
            <a:ext cx="1615440" cy="5645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415"/>
              </a:spcBef>
            </a:pPr>
            <a:r>
              <a:rPr dirty="0" sz="1000" spc="150">
                <a:solidFill>
                  <a:srgbClr val="24262A"/>
                </a:solidFill>
                <a:latin typeface="Verdana"/>
                <a:cs typeface="Verdana"/>
              </a:rPr>
              <a:t>Created</a:t>
            </a:r>
            <a:r>
              <a:rPr dirty="0" sz="1000" spc="-110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2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1800" spc="275" b="1">
                <a:solidFill>
                  <a:srgbClr val="F1C131"/>
                </a:solidFill>
                <a:latin typeface="Verdana"/>
                <a:cs typeface="Verdana"/>
              </a:rPr>
              <a:t>EMPOWER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7372" y="3200398"/>
            <a:ext cx="1243330" cy="59690"/>
          </a:xfrm>
          <a:custGeom>
            <a:avLst/>
            <a:gdLst/>
            <a:ahLst/>
            <a:cxnLst/>
            <a:rect l="l" t="t" r="r" b="b"/>
            <a:pathLst>
              <a:path w="1243330" h="59689">
                <a:moveTo>
                  <a:pt x="1236065" y="59085"/>
                </a:moveTo>
                <a:lnTo>
                  <a:pt x="1229603" y="58756"/>
                </a:lnTo>
                <a:lnTo>
                  <a:pt x="1201136" y="56672"/>
                </a:lnTo>
                <a:lnTo>
                  <a:pt x="1172664" y="54564"/>
                </a:lnTo>
                <a:lnTo>
                  <a:pt x="1144190" y="52465"/>
                </a:lnTo>
                <a:lnTo>
                  <a:pt x="1115722" y="50408"/>
                </a:lnTo>
                <a:lnTo>
                  <a:pt x="1064651" y="47125"/>
                </a:lnTo>
                <a:lnTo>
                  <a:pt x="1013861" y="43855"/>
                </a:lnTo>
                <a:lnTo>
                  <a:pt x="963629" y="40631"/>
                </a:lnTo>
                <a:lnTo>
                  <a:pt x="914234" y="37485"/>
                </a:lnTo>
                <a:lnTo>
                  <a:pt x="914250" y="37288"/>
                </a:lnTo>
                <a:lnTo>
                  <a:pt x="862695" y="35505"/>
                </a:lnTo>
                <a:lnTo>
                  <a:pt x="811558" y="33628"/>
                </a:lnTo>
                <a:lnTo>
                  <a:pt x="760748" y="31753"/>
                </a:lnTo>
                <a:lnTo>
                  <a:pt x="710177" y="29976"/>
                </a:lnTo>
                <a:lnTo>
                  <a:pt x="659754" y="28392"/>
                </a:lnTo>
                <a:lnTo>
                  <a:pt x="609389" y="27097"/>
                </a:lnTo>
                <a:lnTo>
                  <a:pt x="553654" y="26071"/>
                </a:lnTo>
                <a:lnTo>
                  <a:pt x="497911" y="25346"/>
                </a:lnTo>
                <a:lnTo>
                  <a:pt x="442176" y="24951"/>
                </a:lnTo>
                <a:lnTo>
                  <a:pt x="386462" y="24915"/>
                </a:lnTo>
                <a:lnTo>
                  <a:pt x="330786" y="25269"/>
                </a:lnTo>
                <a:lnTo>
                  <a:pt x="275994" y="26061"/>
                </a:lnTo>
                <a:lnTo>
                  <a:pt x="221233" y="27609"/>
                </a:lnTo>
                <a:lnTo>
                  <a:pt x="166497" y="29932"/>
                </a:lnTo>
                <a:lnTo>
                  <a:pt x="111779" y="33049"/>
                </a:lnTo>
                <a:lnTo>
                  <a:pt x="57075" y="36977"/>
                </a:lnTo>
                <a:lnTo>
                  <a:pt x="47015" y="37746"/>
                </a:lnTo>
                <a:lnTo>
                  <a:pt x="36948" y="38497"/>
                </a:lnTo>
                <a:lnTo>
                  <a:pt x="26850" y="39207"/>
                </a:lnTo>
                <a:lnTo>
                  <a:pt x="16699" y="39858"/>
                </a:lnTo>
                <a:lnTo>
                  <a:pt x="14715" y="40042"/>
                </a:lnTo>
                <a:lnTo>
                  <a:pt x="12585" y="40362"/>
                </a:lnTo>
                <a:lnTo>
                  <a:pt x="9962" y="40148"/>
                </a:lnTo>
                <a:lnTo>
                  <a:pt x="9655" y="40074"/>
                </a:lnTo>
                <a:lnTo>
                  <a:pt x="5521" y="39737"/>
                </a:lnTo>
                <a:lnTo>
                  <a:pt x="1971" y="37719"/>
                </a:lnTo>
                <a:lnTo>
                  <a:pt x="0" y="27878"/>
                </a:lnTo>
                <a:lnTo>
                  <a:pt x="2783" y="21734"/>
                </a:lnTo>
                <a:lnTo>
                  <a:pt x="7429" y="20187"/>
                </a:lnTo>
                <a:lnTo>
                  <a:pt x="12847" y="18505"/>
                </a:lnTo>
                <a:lnTo>
                  <a:pt x="18204" y="17016"/>
                </a:lnTo>
                <a:lnTo>
                  <a:pt x="23692" y="16673"/>
                </a:lnTo>
                <a:lnTo>
                  <a:pt x="49875" y="14226"/>
                </a:lnTo>
                <a:lnTo>
                  <a:pt x="102153" y="9584"/>
                </a:lnTo>
                <a:lnTo>
                  <a:pt x="182360" y="5650"/>
                </a:lnTo>
                <a:lnTo>
                  <a:pt x="236498" y="3579"/>
                </a:lnTo>
                <a:lnTo>
                  <a:pt x="290676" y="1846"/>
                </a:lnTo>
                <a:lnTo>
                  <a:pt x="344886" y="540"/>
                </a:lnTo>
                <a:lnTo>
                  <a:pt x="384150" y="0"/>
                </a:lnTo>
                <a:lnTo>
                  <a:pt x="423445" y="8"/>
                </a:lnTo>
                <a:lnTo>
                  <a:pt x="462743" y="386"/>
                </a:lnTo>
                <a:lnTo>
                  <a:pt x="502017" y="957"/>
                </a:lnTo>
                <a:lnTo>
                  <a:pt x="549155" y="1693"/>
                </a:lnTo>
                <a:lnTo>
                  <a:pt x="596279" y="2533"/>
                </a:lnTo>
                <a:lnTo>
                  <a:pt x="643387" y="3532"/>
                </a:lnTo>
                <a:lnTo>
                  <a:pt x="690480" y="4747"/>
                </a:lnTo>
                <a:lnTo>
                  <a:pt x="737557" y="6237"/>
                </a:lnTo>
                <a:lnTo>
                  <a:pt x="788422" y="8204"/>
                </a:lnTo>
                <a:lnTo>
                  <a:pt x="839317" y="10410"/>
                </a:lnTo>
                <a:lnTo>
                  <a:pt x="890209" y="12818"/>
                </a:lnTo>
                <a:lnTo>
                  <a:pt x="941064" y="15388"/>
                </a:lnTo>
                <a:lnTo>
                  <a:pt x="991849" y="18083"/>
                </a:lnTo>
                <a:lnTo>
                  <a:pt x="1046523" y="21287"/>
                </a:lnTo>
                <a:lnTo>
                  <a:pt x="1101166" y="24775"/>
                </a:lnTo>
                <a:lnTo>
                  <a:pt x="1155797" y="28410"/>
                </a:lnTo>
                <a:lnTo>
                  <a:pt x="1210435" y="32055"/>
                </a:lnTo>
                <a:lnTo>
                  <a:pt x="1211728" y="32111"/>
                </a:lnTo>
                <a:lnTo>
                  <a:pt x="1214351" y="32325"/>
                </a:lnTo>
                <a:lnTo>
                  <a:pt x="1220930" y="32862"/>
                </a:lnTo>
                <a:lnTo>
                  <a:pt x="1227522" y="33794"/>
                </a:lnTo>
                <a:lnTo>
                  <a:pt x="1233993" y="35112"/>
                </a:lnTo>
                <a:lnTo>
                  <a:pt x="1239841" y="36379"/>
                </a:lnTo>
                <a:lnTo>
                  <a:pt x="1243148" y="43020"/>
                </a:lnTo>
                <a:lnTo>
                  <a:pt x="1241981" y="49098"/>
                </a:lnTo>
                <a:lnTo>
                  <a:pt x="1240765" y="55221"/>
                </a:lnTo>
                <a:lnTo>
                  <a:pt x="1236065" y="59085"/>
                </a:lnTo>
                <a:close/>
              </a:path>
            </a:pathLst>
          </a:custGeom>
          <a:solidFill>
            <a:srgbClr val="3ED6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94219" y="3201561"/>
            <a:ext cx="1156335" cy="54610"/>
          </a:xfrm>
          <a:custGeom>
            <a:avLst/>
            <a:gdLst/>
            <a:ahLst/>
            <a:cxnLst/>
            <a:rect l="l" t="t" r="r" b="b"/>
            <a:pathLst>
              <a:path w="1156335" h="54610">
                <a:moveTo>
                  <a:pt x="1149087" y="54418"/>
                </a:moveTo>
                <a:lnTo>
                  <a:pt x="1143080" y="54126"/>
                </a:lnTo>
                <a:lnTo>
                  <a:pt x="1116625" y="52205"/>
                </a:lnTo>
                <a:lnTo>
                  <a:pt x="1090163" y="50260"/>
                </a:lnTo>
                <a:lnTo>
                  <a:pt x="1063702" y="48324"/>
                </a:lnTo>
                <a:lnTo>
                  <a:pt x="1037244" y="46431"/>
                </a:lnTo>
                <a:lnTo>
                  <a:pt x="989779" y="43440"/>
                </a:lnTo>
                <a:lnTo>
                  <a:pt x="942574" y="40462"/>
                </a:lnTo>
                <a:lnTo>
                  <a:pt x="895888" y="37526"/>
                </a:lnTo>
                <a:lnTo>
                  <a:pt x="849979" y="34662"/>
                </a:lnTo>
                <a:lnTo>
                  <a:pt x="849995" y="34466"/>
                </a:lnTo>
                <a:lnTo>
                  <a:pt x="802071" y="32977"/>
                </a:lnTo>
                <a:lnTo>
                  <a:pt x="754535" y="31393"/>
                </a:lnTo>
                <a:lnTo>
                  <a:pt x="707304" y="29809"/>
                </a:lnTo>
                <a:lnTo>
                  <a:pt x="660295" y="28321"/>
                </a:lnTo>
                <a:lnTo>
                  <a:pt x="613421" y="27026"/>
                </a:lnTo>
                <a:lnTo>
                  <a:pt x="566601" y="26018"/>
                </a:lnTo>
                <a:lnTo>
                  <a:pt x="514785" y="25311"/>
                </a:lnTo>
                <a:lnTo>
                  <a:pt x="462961" y="24905"/>
                </a:lnTo>
                <a:lnTo>
                  <a:pt x="411142" y="24828"/>
                </a:lnTo>
                <a:lnTo>
                  <a:pt x="359341" y="25111"/>
                </a:lnTo>
                <a:lnTo>
                  <a:pt x="307572" y="25782"/>
                </a:lnTo>
                <a:lnTo>
                  <a:pt x="256624" y="26887"/>
                </a:lnTo>
                <a:lnTo>
                  <a:pt x="205699" y="28747"/>
                </a:lnTo>
                <a:lnTo>
                  <a:pt x="154793" y="31382"/>
                </a:lnTo>
                <a:lnTo>
                  <a:pt x="103900" y="34810"/>
                </a:lnTo>
                <a:lnTo>
                  <a:pt x="53015" y="39050"/>
                </a:lnTo>
                <a:lnTo>
                  <a:pt x="43657" y="39876"/>
                </a:lnTo>
                <a:lnTo>
                  <a:pt x="34292" y="40684"/>
                </a:lnTo>
                <a:lnTo>
                  <a:pt x="24900" y="41452"/>
                </a:lnTo>
                <a:lnTo>
                  <a:pt x="15457" y="42160"/>
                </a:lnTo>
                <a:lnTo>
                  <a:pt x="13612" y="42355"/>
                </a:lnTo>
                <a:lnTo>
                  <a:pt x="11630" y="42688"/>
                </a:lnTo>
                <a:lnTo>
                  <a:pt x="9192" y="42489"/>
                </a:lnTo>
                <a:lnTo>
                  <a:pt x="8907" y="42416"/>
                </a:lnTo>
                <a:lnTo>
                  <a:pt x="5065" y="42103"/>
                </a:lnTo>
                <a:lnTo>
                  <a:pt x="1776" y="40106"/>
                </a:lnTo>
                <a:lnTo>
                  <a:pt x="888" y="35193"/>
                </a:lnTo>
                <a:lnTo>
                  <a:pt x="0" y="30280"/>
                </a:lnTo>
                <a:lnTo>
                  <a:pt x="22092" y="18943"/>
                </a:lnTo>
                <a:lnTo>
                  <a:pt x="46451" y="16347"/>
                </a:lnTo>
                <a:lnTo>
                  <a:pt x="95084" y="11408"/>
                </a:lnTo>
                <a:lnTo>
                  <a:pt x="169682" y="7017"/>
                </a:lnTo>
                <a:lnTo>
                  <a:pt x="220030" y="4638"/>
                </a:lnTo>
                <a:lnTo>
                  <a:pt x="270413" y="2595"/>
                </a:lnTo>
                <a:lnTo>
                  <a:pt x="320824" y="981"/>
                </a:lnTo>
                <a:lnTo>
                  <a:pt x="393869" y="0"/>
                </a:lnTo>
                <a:lnTo>
                  <a:pt x="430406" y="154"/>
                </a:lnTo>
                <a:lnTo>
                  <a:pt x="521696" y="1097"/>
                </a:lnTo>
                <a:lnTo>
                  <a:pt x="576451" y="1878"/>
                </a:lnTo>
                <a:lnTo>
                  <a:pt x="631182" y="2953"/>
                </a:lnTo>
                <a:lnTo>
                  <a:pt x="685888" y="4433"/>
                </a:lnTo>
                <a:lnTo>
                  <a:pt x="733170" y="6109"/>
                </a:lnTo>
                <a:lnTo>
                  <a:pt x="780479" y="8024"/>
                </a:lnTo>
                <a:lnTo>
                  <a:pt x="827783" y="10140"/>
                </a:lnTo>
                <a:lnTo>
                  <a:pt x="875052" y="12419"/>
                </a:lnTo>
                <a:lnTo>
                  <a:pt x="922254" y="14824"/>
                </a:lnTo>
                <a:lnTo>
                  <a:pt x="973071" y="17714"/>
                </a:lnTo>
                <a:lnTo>
                  <a:pt x="1023857" y="20889"/>
                </a:lnTo>
                <a:lnTo>
                  <a:pt x="1074631" y="24211"/>
                </a:lnTo>
                <a:lnTo>
                  <a:pt x="1125411" y="27543"/>
                </a:lnTo>
                <a:lnTo>
                  <a:pt x="1126613" y="27592"/>
                </a:lnTo>
                <a:lnTo>
                  <a:pt x="1129051" y="27791"/>
                </a:lnTo>
                <a:lnTo>
                  <a:pt x="1135165" y="28289"/>
                </a:lnTo>
                <a:lnTo>
                  <a:pt x="1141288" y="29184"/>
                </a:lnTo>
                <a:lnTo>
                  <a:pt x="1147297" y="30464"/>
                </a:lnTo>
                <a:lnTo>
                  <a:pt x="1152728" y="31698"/>
                </a:lnTo>
                <a:lnTo>
                  <a:pt x="1155765" y="38317"/>
                </a:lnTo>
                <a:lnTo>
                  <a:pt x="1154644" y="44400"/>
                </a:lnTo>
                <a:lnTo>
                  <a:pt x="1153479" y="50529"/>
                </a:lnTo>
                <a:lnTo>
                  <a:pt x="1149087" y="54418"/>
                </a:lnTo>
                <a:close/>
              </a:path>
            </a:pathLst>
          </a:custGeom>
          <a:solidFill>
            <a:srgbClr val="888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0352" y="3198715"/>
            <a:ext cx="1350010" cy="65405"/>
          </a:xfrm>
          <a:custGeom>
            <a:avLst/>
            <a:gdLst/>
            <a:ahLst/>
            <a:cxnLst/>
            <a:rect l="l" t="t" r="r" b="b"/>
            <a:pathLst>
              <a:path w="1350009" h="65404">
                <a:moveTo>
                  <a:pt x="1342279" y="65115"/>
                </a:moveTo>
                <a:lnTo>
                  <a:pt x="1335260" y="64740"/>
                </a:lnTo>
                <a:lnTo>
                  <a:pt x="1304339" y="62454"/>
                </a:lnTo>
                <a:lnTo>
                  <a:pt x="1273410" y="60144"/>
                </a:lnTo>
                <a:lnTo>
                  <a:pt x="1242480" y="57844"/>
                </a:lnTo>
                <a:lnTo>
                  <a:pt x="1211555" y="55586"/>
                </a:lnTo>
                <a:lnTo>
                  <a:pt x="1156083" y="51941"/>
                </a:lnTo>
                <a:lnTo>
                  <a:pt x="1100914" y="48312"/>
                </a:lnTo>
                <a:lnTo>
                  <a:pt x="1046352" y="44733"/>
                </a:lnTo>
                <a:lnTo>
                  <a:pt x="992699" y="41237"/>
                </a:lnTo>
                <a:lnTo>
                  <a:pt x="992716" y="41041"/>
                </a:lnTo>
                <a:lnTo>
                  <a:pt x="944695" y="39208"/>
                </a:lnTo>
                <a:lnTo>
                  <a:pt x="897018" y="37299"/>
                </a:lnTo>
                <a:lnTo>
                  <a:pt x="849622" y="35373"/>
                </a:lnTo>
                <a:lnTo>
                  <a:pt x="802448" y="33490"/>
                </a:lnTo>
                <a:lnTo>
                  <a:pt x="755434" y="31710"/>
                </a:lnTo>
                <a:lnTo>
                  <a:pt x="708518" y="30093"/>
                </a:lnTo>
                <a:lnTo>
                  <a:pt x="661641" y="28699"/>
                </a:lnTo>
                <a:lnTo>
                  <a:pt x="611207" y="27497"/>
                </a:lnTo>
                <a:lnTo>
                  <a:pt x="560766" y="26500"/>
                </a:lnTo>
                <a:lnTo>
                  <a:pt x="510329" y="25726"/>
                </a:lnTo>
                <a:lnTo>
                  <a:pt x="459906" y="25192"/>
                </a:lnTo>
                <a:lnTo>
                  <a:pt x="409504" y="24914"/>
                </a:lnTo>
                <a:lnTo>
                  <a:pt x="359134" y="24911"/>
                </a:lnTo>
                <a:lnTo>
                  <a:pt x="309560" y="25198"/>
                </a:lnTo>
                <a:lnTo>
                  <a:pt x="260014" y="26009"/>
                </a:lnTo>
                <a:lnTo>
                  <a:pt x="210492" y="27354"/>
                </a:lnTo>
                <a:lnTo>
                  <a:pt x="160990" y="29245"/>
                </a:lnTo>
                <a:lnTo>
                  <a:pt x="111505" y="31690"/>
                </a:lnTo>
                <a:lnTo>
                  <a:pt x="62033" y="34703"/>
                </a:lnTo>
                <a:lnTo>
                  <a:pt x="51115" y="35402"/>
                </a:lnTo>
                <a:lnTo>
                  <a:pt x="40190" y="36081"/>
                </a:lnTo>
                <a:lnTo>
                  <a:pt x="29232" y="36722"/>
                </a:lnTo>
                <a:lnTo>
                  <a:pt x="18214" y="37301"/>
                </a:lnTo>
                <a:lnTo>
                  <a:pt x="16062" y="37472"/>
                </a:lnTo>
                <a:lnTo>
                  <a:pt x="13752" y="37777"/>
                </a:lnTo>
                <a:lnTo>
                  <a:pt x="10902" y="37545"/>
                </a:lnTo>
                <a:lnTo>
                  <a:pt x="10569" y="37468"/>
                </a:lnTo>
                <a:lnTo>
                  <a:pt x="6077" y="37101"/>
                </a:lnTo>
                <a:lnTo>
                  <a:pt x="2209" y="35057"/>
                </a:lnTo>
                <a:lnTo>
                  <a:pt x="1104" y="30127"/>
                </a:lnTo>
                <a:lnTo>
                  <a:pt x="0" y="25196"/>
                </a:lnTo>
                <a:lnTo>
                  <a:pt x="2979" y="19068"/>
                </a:lnTo>
                <a:lnTo>
                  <a:pt x="8012" y="17552"/>
                </a:lnTo>
                <a:lnTo>
                  <a:pt x="13883" y="15907"/>
                </a:lnTo>
                <a:lnTo>
                  <a:pt x="19689" y="14455"/>
                </a:lnTo>
                <a:lnTo>
                  <a:pt x="25644" y="14150"/>
                </a:lnTo>
                <a:lnTo>
                  <a:pt x="54056" y="11886"/>
                </a:lnTo>
                <a:lnTo>
                  <a:pt x="110785" y="7608"/>
                </a:lnTo>
                <a:lnTo>
                  <a:pt x="186095" y="4606"/>
                </a:lnTo>
                <a:lnTo>
                  <a:pt x="233096" y="3185"/>
                </a:lnTo>
                <a:lnTo>
                  <a:pt x="280128" y="1957"/>
                </a:lnTo>
                <a:lnTo>
                  <a:pt x="327187" y="967"/>
                </a:lnTo>
                <a:lnTo>
                  <a:pt x="374269" y="265"/>
                </a:lnTo>
                <a:lnTo>
                  <a:pt x="416897" y="0"/>
                </a:lnTo>
                <a:lnTo>
                  <a:pt x="459561" y="284"/>
                </a:lnTo>
                <a:lnTo>
                  <a:pt x="502232" y="939"/>
                </a:lnTo>
                <a:lnTo>
                  <a:pt x="544877" y="1787"/>
                </a:lnTo>
                <a:lnTo>
                  <a:pt x="596063" y="2855"/>
                </a:lnTo>
                <a:lnTo>
                  <a:pt x="647234" y="4026"/>
                </a:lnTo>
                <a:lnTo>
                  <a:pt x="698389" y="5357"/>
                </a:lnTo>
                <a:lnTo>
                  <a:pt x="749529" y="6904"/>
                </a:lnTo>
                <a:lnTo>
                  <a:pt x="800653" y="8726"/>
                </a:lnTo>
                <a:lnTo>
                  <a:pt x="855894" y="11052"/>
                </a:lnTo>
                <a:lnTo>
                  <a:pt x="911169" y="13617"/>
                </a:lnTo>
                <a:lnTo>
                  <a:pt x="966442" y="16384"/>
                </a:lnTo>
                <a:lnTo>
                  <a:pt x="1021676" y="19314"/>
                </a:lnTo>
                <a:lnTo>
                  <a:pt x="1076834" y="22368"/>
                </a:lnTo>
                <a:lnTo>
                  <a:pt x="1124345" y="25213"/>
                </a:lnTo>
                <a:lnTo>
                  <a:pt x="1171833" y="28258"/>
                </a:lnTo>
                <a:lnTo>
                  <a:pt x="1219308" y="31432"/>
                </a:lnTo>
                <a:lnTo>
                  <a:pt x="1266781" y="34665"/>
                </a:lnTo>
                <a:lnTo>
                  <a:pt x="1314262" y="37886"/>
                </a:lnTo>
                <a:lnTo>
                  <a:pt x="1315666" y="37952"/>
                </a:lnTo>
                <a:lnTo>
                  <a:pt x="1318516" y="38184"/>
                </a:lnTo>
                <a:lnTo>
                  <a:pt x="1325663" y="38767"/>
                </a:lnTo>
                <a:lnTo>
                  <a:pt x="1332827" y="39747"/>
                </a:lnTo>
                <a:lnTo>
                  <a:pt x="1339862" y="41111"/>
                </a:lnTo>
                <a:lnTo>
                  <a:pt x="1346220" y="42420"/>
                </a:lnTo>
                <a:lnTo>
                  <a:pt x="1349857" y="49088"/>
                </a:lnTo>
                <a:lnTo>
                  <a:pt x="1348633" y="55162"/>
                </a:lnTo>
                <a:lnTo>
                  <a:pt x="1347355" y="61282"/>
                </a:lnTo>
                <a:lnTo>
                  <a:pt x="1342279" y="65115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199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437902" y="2097628"/>
            <a:ext cx="41160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595">
                <a:solidFill>
                  <a:srgbClr val="FFFFFF"/>
                </a:solidFill>
              </a:rPr>
              <a:t>Thank</a:t>
            </a:r>
            <a:r>
              <a:rPr dirty="0" sz="4800" spc="-625">
                <a:solidFill>
                  <a:srgbClr val="FFFFFF"/>
                </a:solidFill>
              </a:rPr>
              <a:t> </a:t>
            </a:r>
            <a:r>
              <a:rPr dirty="0" sz="4800" spc="509">
                <a:solidFill>
                  <a:srgbClr val="FFFFFF"/>
                </a:solidFill>
              </a:rPr>
              <a:t>you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0913" y="3855931"/>
            <a:ext cx="962176" cy="9639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A7C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3945" y="0"/>
            <a:ext cx="7396480" cy="5130800"/>
          </a:xfrm>
          <a:custGeom>
            <a:avLst/>
            <a:gdLst/>
            <a:ahLst/>
            <a:cxnLst/>
            <a:rect l="l" t="t" r="r" b="b"/>
            <a:pathLst>
              <a:path w="7396480" h="5130800">
                <a:moveTo>
                  <a:pt x="5225175" y="5130799"/>
                </a:moveTo>
                <a:lnTo>
                  <a:pt x="2171414" y="5130799"/>
                </a:lnTo>
                <a:lnTo>
                  <a:pt x="2130268" y="5029199"/>
                </a:lnTo>
                <a:lnTo>
                  <a:pt x="2110485" y="4978399"/>
                </a:lnTo>
                <a:lnTo>
                  <a:pt x="2089318" y="4940299"/>
                </a:lnTo>
                <a:lnTo>
                  <a:pt x="2066794" y="4889499"/>
                </a:lnTo>
                <a:lnTo>
                  <a:pt x="2042937" y="4851399"/>
                </a:lnTo>
                <a:lnTo>
                  <a:pt x="2017772" y="4800599"/>
                </a:lnTo>
                <a:lnTo>
                  <a:pt x="1991325" y="4762499"/>
                </a:lnTo>
                <a:lnTo>
                  <a:pt x="1963621" y="4724399"/>
                </a:lnTo>
                <a:lnTo>
                  <a:pt x="1934685" y="4686299"/>
                </a:lnTo>
                <a:lnTo>
                  <a:pt x="1904541" y="4635499"/>
                </a:lnTo>
                <a:lnTo>
                  <a:pt x="1873216" y="4597399"/>
                </a:lnTo>
                <a:lnTo>
                  <a:pt x="1840735" y="4559299"/>
                </a:lnTo>
                <a:lnTo>
                  <a:pt x="1807122" y="4521199"/>
                </a:lnTo>
                <a:lnTo>
                  <a:pt x="1772403" y="4495799"/>
                </a:lnTo>
                <a:lnTo>
                  <a:pt x="1736603" y="4457699"/>
                </a:lnTo>
                <a:lnTo>
                  <a:pt x="1699749" y="4419599"/>
                </a:lnTo>
                <a:lnTo>
                  <a:pt x="1661867" y="4394199"/>
                </a:lnTo>
                <a:lnTo>
                  <a:pt x="1622984" y="4356099"/>
                </a:lnTo>
                <a:lnTo>
                  <a:pt x="1583127" y="4330699"/>
                </a:lnTo>
                <a:lnTo>
                  <a:pt x="1542323" y="4305299"/>
                </a:lnTo>
                <a:lnTo>
                  <a:pt x="1500598" y="4267199"/>
                </a:lnTo>
                <a:lnTo>
                  <a:pt x="1457978" y="4241799"/>
                </a:lnTo>
                <a:lnTo>
                  <a:pt x="1414492" y="4216399"/>
                </a:lnTo>
                <a:lnTo>
                  <a:pt x="1370164" y="4190999"/>
                </a:lnTo>
                <a:lnTo>
                  <a:pt x="1325023" y="4178299"/>
                </a:lnTo>
                <a:lnTo>
                  <a:pt x="1232405" y="4127499"/>
                </a:lnTo>
                <a:lnTo>
                  <a:pt x="1007803" y="4051299"/>
                </a:lnTo>
                <a:lnTo>
                  <a:pt x="957767" y="4025899"/>
                </a:lnTo>
                <a:lnTo>
                  <a:pt x="909001" y="4000499"/>
                </a:lnTo>
                <a:lnTo>
                  <a:pt x="861507" y="3975099"/>
                </a:lnTo>
                <a:lnTo>
                  <a:pt x="815284" y="3962399"/>
                </a:lnTo>
                <a:lnTo>
                  <a:pt x="770333" y="3936999"/>
                </a:lnTo>
                <a:lnTo>
                  <a:pt x="726656" y="3898899"/>
                </a:lnTo>
                <a:lnTo>
                  <a:pt x="684253" y="3873499"/>
                </a:lnTo>
                <a:lnTo>
                  <a:pt x="643124" y="3848099"/>
                </a:lnTo>
                <a:lnTo>
                  <a:pt x="603272" y="3822699"/>
                </a:lnTo>
                <a:lnTo>
                  <a:pt x="564695" y="3784599"/>
                </a:lnTo>
                <a:lnTo>
                  <a:pt x="527396" y="3759199"/>
                </a:lnTo>
                <a:lnTo>
                  <a:pt x="491374" y="3721099"/>
                </a:lnTo>
                <a:lnTo>
                  <a:pt x="456631" y="3682999"/>
                </a:lnTo>
                <a:lnTo>
                  <a:pt x="426060" y="3657599"/>
                </a:lnTo>
                <a:lnTo>
                  <a:pt x="396547" y="3619499"/>
                </a:lnTo>
                <a:lnTo>
                  <a:pt x="368094" y="3594099"/>
                </a:lnTo>
                <a:lnTo>
                  <a:pt x="340700" y="3555999"/>
                </a:lnTo>
                <a:lnTo>
                  <a:pt x="289088" y="3492499"/>
                </a:lnTo>
                <a:lnTo>
                  <a:pt x="264871" y="3454399"/>
                </a:lnTo>
                <a:lnTo>
                  <a:pt x="241712" y="3416299"/>
                </a:lnTo>
                <a:lnTo>
                  <a:pt x="219613" y="3378199"/>
                </a:lnTo>
                <a:lnTo>
                  <a:pt x="198572" y="3340099"/>
                </a:lnTo>
                <a:lnTo>
                  <a:pt x="178590" y="3314699"/>
                </a:lnTo>
                <a:lnTo>
                  <a:pt x="159668" y="3276599"/>
                </a:lnTo>
                <a:lnTo>
                  <a:pt x="141804" y="3238499"/>
                </a:lnTo>
                <a:lnTo>
                  <a:pt x="124999" y="3187699"/>
                </a:lnTo>
                <a:lnTo>
                  <a:pt x="109254" y="3149599"/>
                </a:lnTo>
                <a:lnTo>
                  <a:pt x="94567" y="3111499"/>
                </a:lnTo>
                <a:lnTo>
                  <a:pt x="80939" y="3073399"/>
                </a:lnTo>
                <a:lnTo>
                  <a:pt x="68370" y="3035299"/>
                </a:lnTo>
                <a:lnTo>
                  <a:pt x="56860" y="2997199"/>
                </a:lnTo>
                <a:lnTo>
                  <a:pt x="46409" y="2959099"/>
                </a:lnTo>
                <a:lnTo>
                  <a:pt x="37016" y="2908299"/>
                </a:lnTo>
                <a:lnTo>
                  <a:pt x="28683" y="2870199"/>
                </a:lnTo>
                <a:lnTo>
                  <a:pt x="21409" y="2832099"/>
                </a:lnTo>
                <a:lnTo>
                  <a:pt x="15193" y="2793999"/>
                </a:lnTo>
                <a:lnTo>
                  <a:pt x="10037" y="2743199"/>
                </a:lnTo>
                <a:lnTo>
                  <a:pt x="5939" y="2705099"/>
                </a:lnTo>
                <a:lnTo>
                  <a:pt x="2900" y="2666999"/>
                </a:lnTo>
                <a:lnTo>
                  <a:pt x="920" y="2628899"/>
                </a:lnTo>
                <a:lnTo>
                  <a:pt x="0" y="2578099"/>
                </a:lnTo>
                <a:lnTo>
                  <a:pt x="91" y="2552699"/>
                </a:lnTo>
                <a:lnTo>
                  <a:pt x="1334" y="2501899"/>
                </a:lnTo>
                <a:lnTo>
                  <a:pt x="3590" y="2451099"/>
                </a:lnTo>
                <a:lnTo>
                  <a:pt x="6904" y="2412999"/>
                </a:lnTo>
                <a:lnTo>
                  <a:pt x="11278" y="2374899"/>
                </a:lnTo>
                <a:lnTo>
                  <a:pt x="16710" y="2324099"/>
                </a:lnTo>
                <a:lnTo>
                  <a:pt x="23201" y="2285999"/>
                </a:lnTo>
                <a:lnTo>
                  <a:pt x="30751" y="2247899"/>
                </a:lnTo>
                <a:lnTo>
                  <a:pt x="39360" y="2209799"/>
                </a:lnTo>
                <a:lnTo>
                  <a:pt x="49028" y="2171699"/>
                </a:lnTo>
                <a:lnTo>
                  <a:pt x="59755" y="2120899"/>
                </a:lnTo>
                <a:lnTo>
                  <a:pt x="71540" y="2082799"/>
                </a:lnTo>
                <a:lnTo>
                  <a:pt x="84384" y="2044699"/>
                </a:lnTo>
                <a:lnTo>
                  <a:pt x="98287" y="2006599"/>
                </a:lnTo>
                <a:lnTo>
                  <a:pt x="113249" y="1968499"/>
                </a:lnTo>
                <a:lnTo>
                  <a:pt x="129270" y="1930399"/>
                </a:lnTo>
                <a:lnTo>
                  <a:pt x="146350" y="1892299"/>
                </a:lnTo>
                <a:lnTo>
                  <a:pt x="164488" y="1854199"/>
                </a:lnTo>
                <a:lnTo>
                  <a:pt x="183685" y="1816099"/>
                </a:lnTo>
                <a:lnTo>
                  <a:pt x="203942" y="1777999"/>
                </a:lnTo>
                <a:lnTo>
                  <a:pt x="225256" y="1739899"/>
                </a:lnTo>
                <a:lnTo>
                  <a:pt x="247630" y="1701799"/>
                </a:lnTo>
                <a:lnTo>
                  <a:pt x="271063" y="1663699"/>
                </a:lnTo>
                <a:lnTo>
                  <a:pt x="295554" y="1625599"/>
                </a:lnTo>
                <a:lnTo>
                  <a:pt x="321104" y="1600199"/>
                </a:lnTo>
                <a:lnTo>
                  <a:pt x="347713" y="1562099"/>
                </a:lnTo>
                <a:lnTo>
                  <a:pt x="375381" y="1523999"/>
                </a:lnTo>
                <a:lnTo>
                  <a:pt x="404107" y="1498599"/>
                </a:lnTo>
                <a:lnTo>
                  <a:pt x="433893" y="1460499"/>
                </a:lnTo>
                <a:lnTo>
                  <a:pt x="464737" y="1435099"/>
                </a:lnTo>
                <a:lnTo>
                  <a:pt x="496639" y="1396999"/>
                </a:lnTo>
                <a:lnTo>
                  <a:pt x="529601" y="1371599"/>
                </a:lnTo>
                <a:lnTo>
                  <a:pt x="563621" y="1346199"/>
                </a:lnTo>
                <a:lnTo>
                  <a:pt x="598701" y="1320799"/>
                </a:lnTo>
                <a:lnTo>
                  <a:pt x="634839" y="1282699"/>
                </a:lnTo>
                <a:lnTo>
                  <a:pt x="672035" y="1257299"/>
                </a:lnTo>
                <a:lnTo>
                  <a:pt x="710291" y="1231899"/>
                </a:lnTo>
                <a:lnTo>
                  <a:pt x="749605" y="1206499"/>
                </a:lnTo>
                <a:lnTo>
                  <a:pt x="789978" y="1193799"/>
                </a:lnTo>
                <a:lnTo>
                  <a:pt x="831410" y="1168399"/>
                </a:lnTo>
                <a:lnTo>
                  <a:pt x="873900" y="1142999"/>
                </a:lnTo>
                <a:lnTo>
                  <a:pt x="917449" y="1117599"/>
                </a:lnTo>
                <a:lnTo>
                  <a:pt x="962057" y="1104899"/>
                </a:lnTo>
                <a:lnTo>
                  <a:pt x="1007724" y="1079499"/>
                </a:lnTo>
                <a:lnTo>
                  <a:pt x="1232321" y="1003299"/>
                </a:lnTo>
                <a:lnTo>
                  <a:pt x="1325637" y="952499"/>
                </a:lnTo>
                <a:lnTo>
                  <a:pt x="1371074" y="939799"/>
                </a:lnTo>
                <a:lnTo>
                  <a:pt x="1415664" y="914399"/>
                </a:lnTo>
                <a:lnTo>
                  <a:pt x="1459379" y="888999"/>
                </a:lnTo>
                <a:lnTo>
                  <a:pt x="1502195" y="863599"/>
                </a:lnTo>
                <a:lnTo>
                  <a:pt x="1544086" y="838199"/>
                </a:lnTo>
                <a:lnTo>
                  <a:pt x="1585026" y="800099"/>
                </a:lnTo>
                <a:lnTo>
                  <a:pt x="1624990" y="774699"/>
                </a:lnTo>
                <a:lnTo>
                  <a:pt x="1663952" y="736599"/>
                </a:lnTo>
                <a:lnTo>
                  <a:pt x="1701886" y="711199"/>
                </a:lnTo>
                <a:lnTo>
                  <a:pt x="1738767" y="673099"/>
                </a:lnTo>
                <a:lnTo>
                  <a:pt x="1774569" y="647699"/>
                </a:lnTo>
                <a:lnTo>
                  <a:pt x="1809266" y="609599"/>
                </a:lnTo>
                <a:lnTo>
                  <a:pt x="1842833" y="571499"/>
                </a:lnTo>
                <a:lnTo>
                  <a:pt x="1875245" y="533399"/>
                </a:lnTo>
                <a:lnTo>
                  <a:pt x="1906474" y="495299"/>
                </a:lnTo>
                <a:lnTo>
                  <a:pt x="1936496" y="457199"/>
                </a:lnTo>
                <a:lnTo>
                  <a:pt x="1965286" y="406399"/>
                </a:lnTo>
                <a:lnTo>
                  <a:pt x="1992816" y="368299"/>
                </a:lnTo>
                <a:lnTo>
                  <a:pt x="2019063" y="330199"/>
                </a:lnTo>
                <a:lnTo>
                  <a:pt x="2044000" y="279399"/>
                </a:lnTo>
                <a:lnTo>
                  <a:pt x="2067601" y="241299"/>
                </a:lnTo>
                <a:lnTo>
                  <a:pt x="2089841" y="190499"/>
                </a:lnTo>
                <a:lnTo>
                  <a:pt x="2110695" y="152399"/>
                </a:lnTo>
                <a:lnTo>
                  <a:pt x="2130135" y="101599"/>
                </a:lnTo>
                <a:lnTo>
                  <a:pt x="2171157" y="0"/>
                </a:lnTo>
                <a:lnTo>
                  <a:pt x="5224899" y="0"/>
                </a:lnTo>
                <a:lnTo>
                  <a:pt x="5266147" y="101599"/>
                </a:lnTo>
                <a:lnTo>
                  <a:pt x="5285558" y="152399"/>
                </a:lnTo>
                <a:lnTo>
                  <a:pt x="5306382" y="190499"/>
                </a:lnTo>
                <a:lnTo>
                  <a:pt x="5328594" y="241299"/>
                </a:lnTo>
                <a:lnTo>
                  <a:pt x="5352168" y="279399"/>
                </a:lnTo>
                <a:lnTo>
                  <a:pt x="5377080" y="330199"/>
                </a:lnTo>
                <a:lnTo>
                  <a:pt x="5403304" y="368299"/>
                </a:lnTo>
                <a:lnTo>
                  <a:pt x="5430815" y="406399"/>
                </a:lnTo>
                <a:lnTo>
                  <a:pt x="5459587" y="457199"/>
                </a:lnTo>
                <a:lnTo>
                  <a:pt x="5489597" y="495299"/>
                </a:lnTo>
                <a:lnTo>
                  <a:pt x="5520818" y="533399"/>
                </a:lnTo>
                <a:lnTo>
                  <a:pt x="5553225" y="571499"/>
                </a:lnTo>
                <a:lnTo>
                  <a:pt x="5586793" y="609599"/>
                </a:lnTo>
                <a:lnTo>
                  <a:pt x="5621497" y="647699"/>
                </a:lnTo>
                <a:lnTo>
                  <a:pt x="5657312" y="673099"/>
                </a:lnTo>
                <a:lnTo>
                  <a:pt x="5694211" y="711199"/>
                </a:lnTo>
                <a:lnTo>
                  <a:pt x="5732167" y="736599"/>
                </a:lnTo>
                <a:lnTo>
                  <a:pt x="5771154" y="774699"/>
                </a:lnTo>
                <a:lnTo>
                  <a:pt x="5811145" y="800099"/>
                </a:lnTo>
                <a:lnTo>
                  <a:pt x="5852113" y="838199"/>
                </a:lnTo>
                <a:lnTo>
                  <a:pt x="5894032" y="863599"/>
                </a:lnTo>
                <a:lnTo>
                  <a:pt x="5936874" y="888999"/>
                </a:lnTo>
                <a:lnTo>
                  <a:pt x="5980614" y="914399"/>
                </a:lnTo>
                <a:lnTo>
                  <a:pt x="6025224" y="939799"/>
                </a:lnTo>
                <a:lnTo>
                  <a:pt x="6070678" y="952499"/>
                </a:lnTo>
                <a:lnTo>
                  <a:pt x="6164010" y="1003299"/>
                </a:lnTo>
                <a:lnTo>
                  <a:pt x="6388332" y="1079499"/>
                </a:lnTo>
                <a:lnTo>
                  <a:pt x="6438368" y="1104899"/>
                </a:lnTo>
                <a:lnTo>
                  <a:pt x="6487133" y="1130299"/>
                </a:lnTo>
                <a:lnTo>
                  <a:pt x="6534628" y="1155699"/>
                </a:lnTo>
                <a:lnTo>
                  <a:pt x="6580851" y="1168399"/>
                </a:lnTo>
                <a:lnTo>
                  <a:pt x="6625802" y="1193799"/>
                </a:lnTo>
                <a:lnTo>
                  <a:pt x="6669479" y="1231899"/>
                </a:lnTo>
                <a:lnTo>
                  <a:pt x="6711882" y="1257299"/>
                </a:lnTo>
                <a:lnTo>
                  <a:pt x="6753011" y="1282699"/>
                </a:lnTo>
                <a:lnTo>
                  <a:pt x="6792863" y="1308099"/>
                </a:lnTo>
                <a:lnTo>
                  <a:pt x="6831440" y="1346199"/>
                </a:lnTo>
                <a:lnTo>
                  <a:pt x="6868740" y="1371599"/>
                </a:lnTo>
                <a:lnTo>
                  <a:pt x="6904761" y="1409699"/>
                </a:lnTo>
                <a:lnTo>
                  <a:pt x="6939504" y="1447799"/>
                </a:lnTo>
                <a:lnTo>
                  <a:pt x="6970076" y="1473199"/>
                </a:lnTo>
                <a:lnTo>
                  <a:pt x="6999588" y="1511299"/>
                </a:lnTo>
                <a:lnTo>
                  <a:pt x="7028041" y="1536699"/>
                </a:lnTo>
                <a:lnTo>
                  <a:pt x="7055436" y="1574799"/>
                </a:lnTo>
                <a:lnTo>
                  <a:pt x="7107048" y="1638299"/>
                </a:lnTo>
                <a:lnTo>
                  <a:pt x="7131265" y="1676399"/>
                </a:lnTo>
                <a:lnTo>
                  <a:pt x="7154424" y="1714499"/>
                </a:lnTo>
                <a:lnTo>
                  <a:pt x="7176523" y="1752599"/>
                </a:lnTo>
                <a:lnTo>
                  <a:pt x="7197564" y="1790699"/>
                </a:lnTo>
                <a:lnTo>
                  <a:pt x="7217546" y="1816099"/>
                </a:lnTo>
                <a:lnTo>
                  <a:pt x="7236469" y="1854199"/>
                </a:lnTo>
                <a:lnTo>
                  <a:pt x="7254333" y="1892299"/>
                </a:lnTo>
                <a:lnTo>
                  <a:pt x="7271138" y="1943099"/>
                </a:lnTo>
                <a:lnTo>
                  <a:pt x="7286884" y="1981199"/>
                </a:lnTo>
                <a:lnTo>
                  <a:pt x="7301571" y="2019299"/>
                </a:lnTo>
                <a:lnTo>
                  <a:pt x="7315200" y="2057399"/>
                </a:lnTo>
                <a:lnTo>
                  <a:pt x="7327769" y="2095499"/>
                </a:lnTo>
                <a:lnTo>
                  <a:pt x="7339280" y="2133599"/>
                </a:lnTo>
                <a:lnTo>
                  <a:pt x="7349732" y="2171699"/>
                </a:lnTo>
                <a:lnTo>
                  <a:pt x="7359125" y="2222499"/>
                </a:lnTo>
                <a:lnTo>
                  <a:pt x="7367460" y="2260599"/>
                </a:lnTo>
                <a:lnTo>
                  <a:pt x="7374735" y="2298699"/>
                </a:lnTo>
                <a:lnTo>
                  <a:pt x="7380952" y="2336799"/>
                </a:lnTo>
                <a:lnTo>
                  <a:pt x="7386109" y="2387599"/>
                </a:lnTo>
                <a:lnTo>
                  <a:pt x="7390209" y="2425699"/>
                </a:lnTo>
                <a:lnTo>
                  <a:pt x="7393249" y="2463799"/>
                </a:lnTo>
                <a:lnTo>
                  <a:pt x="7395230" y="2514599"/>
                </a:lnTo>
                <a:lnTo>
                  <a:pt x="7396153" y="2552699"/>
                </a:lnTo>
                <a:lnTo>
                  <a:pt x="7396062" y="2578099"/>
                </a:lnTo>
                <a:lnTo>
                  <a:pt x="7396017" y="2590799"/>
                </a:lnTo>
                <a:lnTo>
                  <a:pt x="7394822" y="2628899"/>
                </a:lnTo>
                <a:lnTo>
                  <a:pt x="7392569" y="2679699"/>
                </a:lnTo>
                <a:lnTo>
                  <a:pt x="7389256" y="2717799"/>
                </a:lnTo>
                <a:lnTo>
                  <a:pt x="7384885" y="2755899"/>
                </a:lnTo>
                <a:lnTo>
                  <a:pt x="7379456" y="2806699"/>
                </a:lnTo>
                <a:lnTo>
                  <a:pt x="7372967" y="2844799"/>
                </a:lnTo>
                <a:lnTo>
                  <a:pt x="7365420" y="2882899"/>
                </a:lnTo>
                <a:lnTo>
                  <a:pt x="7356814" y="2920999"/>
                </a:lnTo>
                <a:lnTo>
                  <a:pt x="7347150" y="2959099"/>
                </a:lnTo>
                <a:lnTo>
                  <a:pt x="7336426" y="3009899"/>
                </a:lnTo>
                <a:lnTo>
                  <a:pt x="7324644" y="3047999"/>
                </a:lnTo>
                <a:lnTo>
                  <a:pt x="7311804" y="3086099"/>
                </a:lnTo>
                <a:lnTo>
                  <a:pt x="7297905" y="3124199"/>
                </a:lnTo>
                <a:lnTo>
                  <a:pt x="7282947" y="3162299"/>
                </a:lnTo>
                <a:lnTo>
                  <a:pt x="7266930" y="3200399"/>
                </a:lnTo>
                <a:lnTo>
                  <a:pt x="7249855" y="3238499"/>
                </a:lnTo>
                <a:lnTo>
                  <a:pt x="7231721" y="3276599"/>
                </a:lnTo>
                <a:lnTo>
                  <a:pt x="7212529" y="3314699"/>
                </a:lnTo>
                <a:lnTo>
                  <a:pt x="7192278" y="3352799"/>
                </a:lnTo>
                <a:lnTo>
                  <a:pt x="7170968" y="3390899"/>
                </a:lnTo>
                <a:lnTo>
                  <a:pt x="7148600" y="3428999"/>
                </a:lnTo>
                <a:lnTo>
                  <a:pt x="7125173" y="3467099"/>
                </a:lnTo>
                <a:lnTo>
                  <a:pt x="7100688" y="3505199"/>
                </a:lnTo>
                <a:lnTo>
                  <a:pt x="7075144" y="3530599"/>
                </a:lnTo>
                <a:lnTo>
                  <a:pt x="7048541" y="3568699"/>
                </a:lnTo>
                <a:lnTo>
                  <a:pt x="7020880" y="3606799"/>
                </a:lnTo>
                <a:lnTo>
                  <a:pt x="6992161" y="3632199"/>
                </a:lnTo>
                <a:lnTo>
                  <a:pt x="6962383" y="3670299"/>
                </a:lnTo>
                <a:lnTo>
                  <a:pt x="6931546" y="3695699"/>
                </a:lnTo>
                <a:lnTo>
                  <a:pt x="6899651" y="3733799"/>
                </a:lnTo>
                <a:lnTo>
                  <a:pt x="6866697" y="3759199"/>
                </a:lnTo>
                <a:lnTo>
                  <a:pt x="6832685" y="3784599"/>
                </a:lnTo>
                <a:lnTo>
                  <a:pt x="6797614" y="3809999"/>
                </a:lnTo>
                <a:lnTo>
                  <a:pt x="6761485" y="3848099"/>
                </a:lnTo>
                <a:lnTo>
                  <a:pt x="6724297" y="3873499"/>
                </a:lnTo>
                <a:lnTo>
                  <a:pt x="6686051" y="3898899"/>
                </a:lnTo>
                <a:lnTo>
                  <a:pt x="6646746" y="3924299"/>
                </a:lnTo>
                <a:lnTo>
                  <a:pt x="6606383" y="3936999"/>
                </a:lnTo>
                <a:lnTo>
                  <a:pt x="6564962" y="3962399"/>
                </a:lnTo>
                <a:lnTo>
                  <a:pt x="6522482" y="3987799"/>
                </a:lnTo>
                <a:lnTo>
                  <a:pt x="6478943" y="4013199"/>
                </a:lnTo>
                <a:lnTo>
                  <a:pt x="6434346" y="4025899"/>
                </a:lnTo>
                <a:lnTo>
                  <a:pt x="6388691" y="4051299"/>
                </a:lnTo>
                <a:lnTo>
                  <a:pt x="6164094" y="4127499"/>
                </a:lnTo>
                <a:lnTo>
                  <a:pt x="6070718" y="4178299"/>
                </a:lnTo>
                <a:lnTo>
                  <a:pt x="6025254" y="4190999"/>
                </a:lnTo>
                <a:lnTo>
                  <a:pt x="5980642" y="4216399"/>
                </a:lnTo>
                <a:lnTo>
                  <a:pt x="5936905" y="4241799"/>
                </a:lnTo>
                <a:lnTo>
                  <a:pt x="5894071" y="4267199"/>
                </a:lnTo>
                <a:lnTo>
                  <a:pt x="5852163" y="4292599"/>
                </a:lnTo>
                <a:lnTo>
                  <a:pt x="5811210" y="4330699"/>
                </a:lnTo>
                <a:lnTo>
                  <a:pt x="5771234" y="4356099"/>
                </a:lnTo>
                <a:lnTo>
                  <a:pt x="5732264" y="4394199"/>
                </a:lnTo>
                <a:lnTo>
                  <a:pt x="5694324" y="4419599"/>
                </a:lnTo>
                <a:lnTo>
                  <a:pt x="5657439" y="4457699"/>
                </a:lnTo>
                <a:lnTo>
                  <a:pt x="5621636" y="4483099"/>
                </a:lnTo>
                <a:lnTo>
                  <a:pt x="5586940" y="4521199"/>
                </a:lnTo>
                <a:lnTo>
                  <a:pt x="5553376" y="4559299"/>
                </a:lnTo>
                <a:lnTo>
                  <a:pt x="5520972" y="4597399"/>
                </a:lnTo>
                <a:lnTo>
                  <a:pt x="5489751" y="4635499"/>
                </a:lnTo>
                <a:lnTo>
                  <a:pt x="5459740" y="4673599"/>
                </a:lnTo>
                <a:lnTo>
                  <a:pt x="5430964" y="4724399"/>
                </a:lnTo>
                <a:lnTo>
                  <a:pt x="5403449" y="4762499"/>
                </a:lnTo>
                <a:lnTo>
                  <a:pt x="5377221" y="4800599"/>
                </a:lnTo>
                <a:lnTo>
                  <a:pt x="5352306" y="4851399"/>
                </a:lnTo>
                <a:lnTo>
                  <a:pt x="5328728" y="4889499"/>
                </a:lnTo>
                <a:lnTo>
                  <a:pt x="5306514" y="4940299"/>
                </a:lnTo>
                <a:lnTo>
                  <a:pt x="5285689" y="4978399"/>
                </a:lnTo>
                <a:lnTo>
                  <a:pt x="5266279" y="5029199"/>
                </a:lnTo>
                <a:lnTo>
                  <a:pt x="5225175" y="5130799"/>
                </a:lnTo>
                <a:close/>
              </a:path>
            </a:pathLst>
          </a:custGeom>
          <a:solidFill>
            <a:srgbClr val="E3E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770805" y="1811274"/>
            <a:ext cx="548957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515">
                <a:solidFill>
                  <a:srgbClr val="6199FD"/>
                </a:solidFill>
              </a:rPr>
              <a:t>At</a:t>
            </a:r>
            <a:r>
              <a:rPr dirty="0" sz="3200" spc="-335">
                <a:solidFill>
                  <a:srgbClr val="6199FD"/>
                </a:solidFill>
              </a:rPr>
              <a:t> </a:t>
            </a:r>
            <a:r>
              <a:rPr dirty="0" sz="3200" spc="325">
                <a:solidFill>
                  <a:srgbClr val="6199FD"/>
                </a:solidFill>
              </a:rPr>
              <a:t>Google</a:t>
            </a:r>
            <a:r>
              <a:rPr dirty="0" sz="3200" spc="470">
                <a:solidFill>
                  <a:srgbClr val="6199FD"/>
                </a:solidFill>
              </a:rPr>
              <a:t> </a:t>
            </a:r>
            <a:r>
              <a:rPr dirty="0" sz="3200" spc="320"/>
              <a:t>our</a:t>
            </a:r>
            <a:r>
              <a:rPr dirty="0" sz="3200" spc="-405"/>
              <a:t> </a:t>
            </a:r>
            <a:r>
              <a:rPr dirty="0" sz="3200" spc="345"/>
              <a:t>goal</a:t>
            </a:r>
            <a:r>
              <a:rPr dirty="0" sz="3200" spc="-330"/>
              <a:t> </a:t>
            </a:r>
            <a:r>
              <a:rPr dirty="0" sz="3200" spc="260"/>
              <a:t>is </a:t>
            </a:r>
            <a:r>
              <a:rPr dirty="0" sz="3200" spc="434"/>
              <a:t>to</a:t>
            </a:r>
            <a:r>
              <a:rPr dirty="0" sz="3200" spc="-325"/>
              <a:t> </a:t>
            </a:r>
            <a:r>
              <a:rPr dirty="0" sz="3200" spc="409"/>
              <a:t>protect</a:t>
            </a:r>
            <a:r>
              <a:rPr dirty="0" sz="3200" spc="-325"/>
              <a:t> </a:t>
            </a:r>
            <a:r>
              <a:rPr dirty="0" sz="3200" spc="365"/>
              <a:t>kids</a:t>
            </a:r>
            <a:r>
              <a:rPr dirty="0" sz="3200" spc="-320"/>
              <a:t> </a:t>
            </a:r>
            <a:r>
              <a:rPr dirty="0" sz="3200" spc="430"/>
              <a:t>from </a:t>
            </a:r>
            <a:r>
              <a:rPr dirty="0" sz="3200" spc="370"/>
              <a:t>the</a:t>
            </a:r>
            <a:r>
              <a:rPr dirty="0" sz="3200" spc="-335"/>
              <a:t> </a:t>
            </a:r>
            <a:r>
              <a:rPr dirty="0" sz="3200" spc="285"/>
              <a:t>digital</a:t>
            </a:r>
            <a:r>
              <a:rPr dirty="0" sz="3200" spc="-420"/>
              <a:t> </a:t>
            </a:r>
            <a:r>
              <a:rPr dirty="0" sz="3200" spc="320"/>
              <a:t>world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 rot="21000000">
            <a:off x="7225285" y="2178710"/>
            <a:ext cx="827412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225"/>
              </a:lnSpc>
            </a:pPr>
            <a:r>
              <a:rPr dirty="0" sz="5400" spc="-360" b="1" i="1">
                <a:solidFill>
                  <a:srgbClr val="6199FD"/>
                </a:solidFill>
                <a:latin typeface="Calibri"/>
                <a:cs typeface="Calibri"/>
              </a:rPr>
              <a:t>in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73141" y="2525262"/>
            <a:ext cx="1491615" cy="224154"/>
            <a:chOff x="5873141" y="2525262"/>
            <a:chExt cx="1491615" cy="224154"/>
          </a:xfrm>
        </p:grpSpPr>
        <p:sp>
          <p:nvSpPr>
            <p:cNvPr id="7" name="object 7"/>
            <p:cNvSpPr/>
            <p:nvPr/>
          </p:nvSpPr>
          <p:spPr>
            <a:xfrm>
              <a:off x="5895293" y="2554682"/>
              <a:ext cx="1469390" cy="194945"/>
            </a:xfrm>
            <a:custGeom>
              <a:avLst/>
              <a:gdLst/>
              <a:ahLst/>
              <a:cxnLst/>
              <a:rect l="l" t="t" r="r" b="b"/>
              <a:pathLst>
                <a:path w="1469390" h="194944">
                  <a:moveTo>
                    <a:pt x="13722" y="194479"/>
                  </a:moveTo>
                  <a:lnTo>
                    <a:pt x="10618" y="194345"/>
                  </a:lnTo>
                  <a:lnTo>
                    <a:pt x="10255" y="194211"/>
                  </a:lnTo>
                  <a:lnTo>
                    <a:pt x="5362" y="193999"/>
                  </a:lnTo>
                  <a:lnTo>
                    <a:pt x="1175" y="189681"/>
                  </a:lnTo>
                  <a:lnTo>
                    <a:pt x="44" y="178047"/>
                  </a:lnTo>
                  <a:lnTo>
                    <a:pt x="0" y="168893"/>
                  </a:lnTo>
                  <a:lnTo>
                    <a:pt x="1416" y="159770"/>
                  </a:lnTo>
                  <a:lnTo>
                    <a:pt x="27050" y="136188"/>
                  </a:lnTo>
                  <a:lnTo>
                    <a:pt x="58069" y="126564"/>
                  </a:lnTo>
                  <a:lnTo>
                    <a:pt x="120002" y="107931"/>
                  </a:lnTo>
                  <a:lnTo>
                    <a:pt x="202179" y="89598"/>
                  </a:lnTo>
                  <a:lnTo>
                    <a:pt x="253459" y="79240"/>
                  </a:lnTo>
                  <a:lnTo>
                    <a:pt x="304770" y="69338"/>
                  </a:lnTo>
                  <a:lnTo>
                    <a:pt x="356107" y="60005"/>
                  </a:lnTo>
                  <a:lnTo>
                    <a:pt x="407466" y="51353"/>
                  </a:lnTo>
                  <a:lnTo>
                    <a:pt x="453958" y="44408"/>
                  </a:lnTo>
                  <a:lnTo>
                    <a:pt x="500483" y="38771"/>
                  </a:lnTo>
                  <a:lnTo>
                    <a:pt x="547009" y="34022"/>
                  </a:lnTo>
                  <a:lnTo>
                    <a:pt x="593505" y="29736"/>
                  </a:lnTo>
                  <a:lnTo>
                    <a:pt x="640012" y="25537"/>
                  </a:lnTo>
                  <a:lnTo>
                    <a:pt x="686505" y="21495"/>
                  </a:lnTo>
                  <a:lnTo>
                    <a:pt x="732986" y="17689"/>
                  </a:lnTo>
                  <a:lnTo>
                    <a:pt x="779453" y="14197"/>
                  </a:lnTo>
                  <a:lnTo>
                    <a:pt x="825907" y="11099"/>
                  </a:lnTo>
                  <a:lnTo>
                    <a:pt x="872345" y="8473"/>
                  </a:lnTo>
                  <a:lnTo>
                    <a:pt x="922517" y="6254"/>
                  </a:lnTo>
                  <a:lnTo>
                    <a:pt x="972716" y="4439"/>
                  </a:lnTo>
                  <a:lnTo>
                    <a:pt x="1022921" y="2979"/>
                  </a:lnTo>
                  <a:lnTo>
                    <a:pt x="1073107" y="1824"/>
                  </a:lnTo>
                  <a:lnTo>
                    <a:pt x="1123254" y="923"/>
                  </a:lnTo>
                  <a:lnTo>
                    <a:pt x="1173337" y="226"/>
                  </a:lnTo>
                  <a:lnTo>
                    <a:pt x="1225110" y="0"/>
                  </a:lnTo>
                  <a:lnTo>
                    <a:pt x="1276854" y="254"/>
                  </a:lnTo>
                  <a:lnTo>
                    <a:pt x="1328581" y="819"/>
                  </a:lnTo>
                  <a:lnTo>
                    <a:pt x="1380306" y="1527"/>
                  </a:lnTo>
                  <a:lnTo>
                    <a:pt x="1432039" y="2206"/>
                  </a:lnTo>
                  <a:lnTo>
                    <a:pt x="1467713" y="17596"/>
                  </a:lnTo>
                  <a:lnTo>
                    <a:pt x="1469375" y="27503"/>
                  </a:lnTo>
                  <a:lnTo>
                    <a:pt x="1469261" y="38452"/>
                  </a:lnTo>
                  <a:lnTo>
                    <a:pt x="1467409" y="48579"/>
                  </a:lnTo>
                  <a:lnTo>
                    <a:pt x="1464208" y="56408"/>
                  </a:lnTo>
                  <a:lnTo>
                    <a:pt x="1459852" y="61484"/>
                  </a:lnTo>
                  <a:lnTo>
                    <a:pt x="1454533" y="63348"/>
                  </a:lnTo>
                  <a:lnTo>
                    <a:pt x="1420844" y="62456"/>
                  </a:lnTo>
                  <a:lnTo>
                    <a:pt x="1387149" y="61509"/>
                  </a:lnTo>
                  <a:lnTo>
                    <a:pt x="1353452" y="60584"/>
                  </a:lnTo>
                  <a:lnTo>
                    <a:pt x="1319760" y="59759"/>
                  </a:lnTo>
                  <a:lnTo>
                    <a:pt x="1271390" y="59355"/>
                  </a:lnTo>
                  <a:lnTo>
                    <a:pt x="1223190" y="58941"/>
                  </a:lnTo>
                  <a:lnTo>
                    <a:pt x="1175329" y="58536"/>
                  </a:lnTo>
                  <a:lnTo>
                    <a:pt x="1127975" y="58159"/>
                  </a:lnTo>
                  <a:lnTo>
                    <a:pt x="1081296" y="57828"/>
                  </a:lnTo>
                  <a:lnTo>
                    <a:pt x="1081316" y="57356"/>
                  </a:lnTo>
                  <a:lnTo>
                    <a:pt x="1028974" y="60081"/>
                  </a:lnTo>
                  <a:lnTo>
                    <a:pt x="977007" y="62572"/>
                  </a:lnTo>
                  <a:lnTo>
                    <a:pt x="925347" y="64980"/>
                  </a:lnTo>
                  <a:lnTo>
                    <a:pt x="873928" y="67460"/>
                  </a:lnTo>
                  <a:lnTo>
                    <a:pt x="822682" y="70161"/>
                  </a:lnTo>
                  <a:lnTo>
                    <a:pt x="771541" y="73238"/>
                  </a:lnTo>
                  <a:lnTo>
                    <a:pt x="720438" y="76841"/>
                  </a:lnTo>
                  <a:lnTo>
                    <a:pt x="673309" y="80747"/>
                  </a:lnTo>
                  <a:lnTo>
                    <a:pt x="626172" y="85010"/>
                  </a:lnTo>
                  <a:lnTo>
                    <a:pt x="579033" y="89655"/>
                  </a:lnTo>
                  <a:lnTo>
                    <a:pt x="531899" y="94708"/>
                  </a:lnTo>
                  <a:lnTo>
                    <a:pt x="484775" y="100194"/>
                  </a:lnTo>
                  <a:lnTo>
                    <a:pt x="437669" y="106137"/>
                  </a:lnTo>
                  <a:lnTo>
                    <a:pt x="390585" y="112563"/>
                  </a:lnTo>
                  <a:lnTo>
                    <a:pt x="344240" y="119367"/>
                  </a:lnTo>
                  <a:lnTo>
                    <a:pt x="297910" y="127086"/>
                  </a:lnTo>
                  <a:lnTo>
                    <a:pt x="251595" y="135736"/>
                  </a:lnTo>
                  <a:lnTo>
                    <a:pt x="205291" y="145333"/>
                  </a:lnTo>
                  <a:lnTo>
                    <a:pt x="158996" y="155895"/>
                  </a:lnTo>
                  <a:lnTo>
                    <a:pt x="112708" y="167437"/>
                  </a:lnTo>
                  <a:lnTo>
                    <a:pt x="66423" y="179975"/>
                  </a:lnTo>
                  <a:lnTo>
                    <a:pt x="54506" y="183264"/>
                  </a:lnTo>
                  <a:lnTo>
                    <a:pt x="42581" y="186509"/>
                  </a:lnTo>
                  <a:lnTo>
                    <a:pt x="30620" y="189663"/>
                  </a:lnTo>
                  <a:lnTo>
                    <a:pt x="18596" y="192681"/>
                  </a:lnTo>
                  <a:lnTo>
                    <a:pt x="16246" y="193407"/>
                  </a:lnTo>
                  <a:lnTo>
                    <a:pt x="13722" y="194479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3141" y="2525262"/>
              <a:ext cx="1469390" cy="194945"/>
            </a:xfrm>
            <a:custGeom>
              <a:avLst/>
              <a:gdLst/>
              <a:ahLst/>
              <a:cxnLst/>
              <a:rect l="l" t="t" r="r" b="b"/>
              <a:pathLst>
                <a:path w="1469390" h="194944">
                  <a:moveTo>
                    <a:pt x="13722" y="194479"/>
                  </a:moveTo>
                  <a:lnTo>
                    <a:pt x="10618" y="194345"/>
                  </a:lnTo>
                  <a:lnTo>
                    <a:pt x="10255" y="194211"/>
                  </a:lnTo>
                  <a:lnTo>
                    <a:pt x="5362" y="193999"/>
                  </a:lnTo>
                  <a:lnTo>
                    <a:pt x="1175" y="189680"/>
                  </a:lnTo>
                  <a:lnTo>
                    <a:pt x="44" y="178047"/>
                  </a:lnTo>
                  <a:lnTo>
                    <a:pt x="0" y="168893"/>
                  </a:lnTo>
                  <a:lnTo>
                    <a:pt x="1416" y="159769"/>
                  </a:lnTo>
                  <a:lnTo>
                    <a:pt x="27050" y="136188"/>
                  </a:lnTo>
                  <a:lnTo>
                    <a:pt x="58070" y="126564"/>
                  </a:lnTo>
                  <a:lnTo>
                    <a:pt x="120002" y="107930"/>
                  </a:lnTo>
                  <a:lnTo>
                    <a:pt x="202179" y="89598"/>
                  </a:lnTo>
                  <a:lnTo>
                    <a:pt x="253459" y="79240"/>
                  </a:lnTo>
                  <a:lnTo>
                    <a:pt x="304771" y="69338"/>
                  </a:lnTo>
                  <a:lnTo>
                    <a:pt x="356108" y="60004"/>
                  </a:lnTo>
                  <a:lnTo>
                    <a:pt x="407466" y="51353"/>
                  </a:lnTo>
                  <a:lnTo>
                    <a:pt x="453958" y="44407"/>
                  </a:lnTo>
                  <a:lnTo>
                    <a:pt x="500483" y="38771"/>
                  </a:lnTo>
                  <a:lnTo>
                    <a:pt x="547009" y="34022"/>
                  </a:lnTo>
                  <a:lnTo>
                    <a:pt x="593505" y="29736"/>
                  </a:lnTo>
                  <a:lnTo>
                    <a:pt x="640012" y="25537"/>
                  </a:lnTo>
                  <a:lnTo>
                    <a:pt x="686506" y="21495"/>
                  </a:lnTo>
                  <a:lnTo>
                    <a:pt x="732987" y="17689"/>
                  </a:lnTo>
                  <a:lnTo>
                    <a:pt x="779454" y="14197"/>
                  </a:lnTo>
                  <a:lnTo>
                    <a:pt x="825907" y="11099"/>
                  </a:lnTo>
                  <a:lnTo>
                    <a:pt x="872345" y="8473"/>
                  </a:lnTo>
                  <a:lnTo>
                    <a:pt x="922516" y="6253"/>
                  </a:lnTo>
                  <a:lnTo>
                    <a:pt x="972716" y="4439"/>
                  </a:lnTo>
                  <a:lnTo>
                    <a:pt x="1022920" y="2979"/>
                  </a:lnTo>
                  <a:lnTo>
                    <a:pt x="1073107" y="1824"/>
                  </a:lnTo>
                  <a:lnTo>
                    <a:pt x="1123254" y="923"/>
                  </a:lnTo>
                  <a:lnTo>
                    <a:pt x="1173337" y="226"/>
                  </a:lnTo>
                  <a:lnTo>
                    <a:pt x="1225110" y="0"/>
                  </a:lnTo>
                  <a:lnTo>
                    <a:pt x="1276853" y="254"/>
                  </a:lnTo>
                  <a:lnTo>
                    <a:pt x="1328581" y="819"/>
                  </a:lnTo>
                  <a:lnTo>
                    <a:pt x="1380306" y="1527"/>
                  </a:lnTo>
                  <a:lnTo>
                    <a:pt x="1432039" y="2206"/>
                  </a:lnTo>
                  <a:lnTo>
                    <a:pt x="1467713" y="17595"/>
                  </a:lnTo>
                  <a:lnTo>
                    <a:pt x="1469375" y="27503"/>
                  </a:lnTo>
                  <a:lnTo>
                    <a:pt x="1469261" y="38452"/>
                  </a:lnTo>
                  <a:lnTo>
                    <a:pt x="1467409" y="48579"/>
                  </a:lnTo>
                  <a:lnTo>
                    <a:pt x="1464208" y="56408"/>
                  </a:lnTo>
                  <a:lnTo>
                    <a:pt x="1459852" y="61484"/>
                  </a:lnTo>
                  <a:lnTo>
                    <a:pt x="1454532" y="63348"/>
                  </a:lnTo>
                  <a:lnTo>
                    <a:pt x="1420844" y="62456"/>
                  </a:lnTo>
                  <a:lnTo>
                    <a:pt x="1387149" y="61509"/>
                  </a:lnTo>
                  <a:lnTo>
                    <a:pt x="1353452" y="60584"/>
                  </a:lnTo>
                  <a:lnTo>
                    <a:pt x="1319760" y="59759"/>
                  </a:lnTo>
                  <a:lnTo>
                    <a:pt x="1271390" y="59355"/>
                  </a:lnTo>
                  <a:lnTo>
                    <a:pt x="1223190" y="58941"/>
                  </a:lnTo>
                  <a:lnTo>
                    <a:pt x="1175329" y="58536"/>
                  </a:lnTo>
                  <a:lnTo>
                    <a:pt x="1127975" y="58159"/>
                  </a:lnTo>
                  <a:lnTo>
                    <a:pt x="1081296" y="57828"/>
                  </a:lnTo>
                  <a:lnTo>
                    <a:pt x="1081317" y="57356"/>
                  </a:lnTo>
                  <a:lnTo>
                    <a:pt x="1028974" y="60081"/>
                  </a:lnTo>
                  <a:lnTo>
                    <a:pt x="977007" y="62572"/>
                  </a:lnTo>
                  <a:lnTo>
                    <a:pt x="925347" y="64980"/>
                  </a:lnTo>
                  <a:lnTo>
                    <a:pt x="873928" y="67460"/>
                  </a:lnTo>
                  <a:lnTo>
                    <a:pt x="822682" y="70161"/>
                  </a:lnTo>
                  <a:lnTo>
                    <a:pt x="771541" y="73238"/>
                  </a:lnTo>
                  <a:lnTo>
                    <a:pt x="720438" y="76841"/>
                  </a:lnTo>
                  <a:lnTo>
                    <a:pt x="673309" y="80747"/>
                  </a:lnTo>
                  <a:lnTo>
                    <a:pt x="626172" y="85010"/>
                  </a:lnTo>
                  <a:lnTo>
                    <a:pt x="579033" y="89655"/>
                  </a:lnTo>
                  <a:lnTo>
                    <a:pt x="531899" y="94708"/>
                  </a:lnTo>
                  <a:lnTo>
                    <a:pt x="484775" y="100194"/>
                  </a:lnTo>
                  <a:lnTo>
                    <a:pt x="437669" y="106137"/>
                  </a:lnTo>
                  <a:lnTo>
                    <a:pt x="390585" y="112563"/>
                  </a:lnTo>
                  <a:lnTo>
                    <a:pt x="344240" y="119367"/>
                  </a:lnTo>
                  <a:lnTo>
                    <a:pt x="297910" y="127086"/>
                  </a:lnTo>
                  <a:lnTo>
                    <a:pt x="251595" y="135736"/>
                  </a:lnTo>
                  <a:lnTo>
                    <a:pt x="205291" y="145333"/>
                  </a:lnTo>
                  <a:lnTo>
                    <a:pt x="158996" y="155895"/>
                  </a:lnTo>
                  <a:lnTo>
                    <a:pt x="112708" y="167437"/>
                  </a:lnTo>
                  <a:lnTo>
                    <a:pt x="66423" y="179975"/>
                  </a:lnTo>
                  <a:lnTo>
                    <a:pt x="54506" y="183264"/>
                  </a:lnTo>
                  <a:lnTo>
                    <a:pt x="42581" y="186508"/>
                  </a:lnTo>
                  <a:lnTo>
                    <a:pt x="30620" y="189662"/>
                  </a:lnTo>
                  <a:lnTo>
                    <a:pt x="18596" y="192681"/>
                  </a:lnTo>
                  <a:lnTo>
                    <a:pt x="16246" y="193406"/>
                  </a:lnTo>
                  <a:lnTo>
                    <a:pt x="13722" y="194479"/>
                  </a:lnTo>
                  <a:close/>
                </a:path>
              </a:pathLst>
            </a:custGeom>
            <a:solidFill>
              <a:srgbClr val="6199F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5022" y="1650359"/>
            <a:ext cx="2661920" cy="2663190"/>
          </a:xfrm>
          <a:custGeom>
            <a:avLst/>
            <a:gdLst/>
            <a:ahLst/>
            <a:cxnLst/>
            <a:rect l="l" t="t" r="r" b="b"/>
            <a:pathLst>
              <a:path w="2661920" h="2663190">
                <a:moveTo>
                  <a:pt x="1330130" y="2663175"/>
                </a:moveTo>
                <a:lnTo>
                  <a:pt x="1256666" y="2650261"/>
                </a:lnTo>
                <a:lnTo>
                  <a:pt x="1190939" y="2611596"/>
                </a:lnTo>
                <a:lnTo>
                  <a:pt x="957209" y="2407127"/>
                </a:lnTo>
                <a:lnTo>
                  <a:pt x="929657" y="2387225"/>
                </a:lnTo>
                <a:lnTo>
                  <a:pt x="899046" y="2371696"/>
                </a:lnTo>
                <a:lnTo>
                  <a:pt x="866182" y="2360988"/>
                </a:lnTo>
                <a:lnTo>
                  <a:pt x="831875" y="2355548"/>
                </a:lnTo>
                <a:lnTo>
                  <a:pt x="524238" y="2334917"/>
                </a:lnTo>
                <a:lnTo>
                  <a:pt x="480110" y="2327432"/>
                </a:lnTo>
                <a:lnTo>
                  <a:pt x="439691" y="2311429"/>
                </a:lnTo>
                <a:lnTo>
                  <a:pt x="403936" y="2287871"/>
                </a:lnTo>
                <a:lnTo>
                  <a:pt x="373803" y="2257723"/>
                </a:lnTo>
                <a:lnTo>
                  <a:pt x="350247" y="2221948"/>
                </a:lnTo>
                <a:lnTo>
                  <a:pt x="334224" y="2181511"/>
                </a:lnTo>
                <a:lnTo>
                  <a:pt x="326691" y="2137376"/>
                </a:lnTo>
                <a:lnTo>
                  <a:pt x="306059" y="1829903"/>
                </a:lnTo>
                <a:lnTo>
                  <a:pt x="300923" y="1795508"/>
                </a:lnTo>
                <a:lnTo>
                  <a:pt x="290604" y="1762600"/>
                </a:lnTo>
                <a:lnTo>
                  <a:pt x="275118" y="1731973"/>
                </a:lnTo>
                <a:lnTo>
                  <a:pt x="254478" y="1704420"/>
                </a:lnTo>
                <a:lnTo>
                  <a:pt x="51696" y="1470697"/>
                </a:lnTo>
                <a:lnTo>
                  <a:pt x="25848" y="1434560"/>
                </a:lnTo>
                <a:lnTo>
                  <a:pt x="8616" y="1394811"/>
                </a:lnTo>
                <a:lnTo>
                  <a:pt x="0" y="1352892"/>
                </a:lnTo>
                <a:lnTo>
                  <a:pt x="0" y="1310242"/>
                </a:lnTo>
                <a:lnTo>
                  <a:pt x="8616" y="1268304"/>
                </a:lnTo>
                <a:lnTo>
                  <a:pt x="25848" y="1228517"/>
                </a:lnTo>
                <a:lnTo>
                  <a:pt x="51696" y="1192324"/>
                </a:lnTo>
                <a:lnTo>
                  <a:pt x="254478" y="958755"/>
                </a:lnTo>
                <a:lnTo>
                  <a:pt x="275118" y="931181"/>
                </a:lnTo>
                <a:lnTo>
                  <a:pt x="290604" y="900517"/>
                </a:lnTo>
                <a:lnTo>
                  <a:pt x="300923" y="867602"/>
                </a:lnTo>
                <a:lnTo>
                  <a:pt x="306059" y="833272"/>
                </a:lnTo>
                <a:lnTo>
                  <a:pt x="326691" y="525799"/>
                </a:lnTo>
                <a:lnTo>
                  <a:pt x="334224" y="481663"/>
                </a:lnTo>
                <a:lnTo>
                  <a:pt x="350247" y="441223"/>
                </a:lnTo>
                <a:lnTo>
                  <a:pt x="373803" y="405440"/>
                </a:lnTo>
                <a:lnTo>
                  <a:pt x="403936" y="375275"/>
                </a:lnTo>
                <a:lnTo>
                  <a:pt x="439691" y="351689"/>
                </a:lnTo>
                <a:lnTo>
                  <a:pt x="480110" y="335645"/>
                </a:lnTo>
                <a:lnTo>
                  <a:pt x="524238" y="328104"/>
                </a:lnTo>
                <a:lnTo>
                  <a:pt x="831875" y="307473"/>
                </a:lnTo>
                <a:lnTo>
                  <a:pt x="866182" y="302098"/>
                </a:lnTo>
                <a:lnTo>
                  <a:pt x="899046" y="291383"/>
                </a:lnTo>
                <a:lnTo>
                  <a:pt x="929657" y="275818"/>
                </a:lnTo>
                <a:lnTo>
                  <a:pt x="957209" y="255893"/>
                </a:lnTo>
                <a:lnTo>
                  <a:pt x="1190939" y="51425"/>
                </a:lnTo>
                <a:lnTo>
                  <a:pt x="1222366" y="28904"/>
                </a:lnTo>
                <a:lnTo>
                  <a:pt x="1256666" y="12837"/>
                </a:lnTo>
                <a:lnTo>
                  <a:pt x="1292900" y="3206"/>
                </a:lnTo>
                <a:lnTo>
                  <a:pt x="1330130" y="0"/>
                </a:lnTo>
                <a:lnTo>
                  <a:pt x="1367360" y="3206"/>
                </a:lnTo>
                <a:lnTo>
                  <a:pt x="1403594" y="12837"/>
                </a:lnTo>
                <a:lnTo>
                  <a:pt x="1437894" y="28904"/>
                </a:lnTo>
                <a:lnTo>
                  <a:pt x="1469321" y="51425"/>
                </a:lnTo>
                <a:lnTo>
                  <a:pt x="1703052" y="255893"/>
                </a:lnTo>
                <a:lnTo>
                  <a:pt x="1730603" y="275818"/>
                </a:lnTo>
                <a:lnTo>
                  <a:pt x="1761215" y="291383"/>
                </a:lnTo>
                <a:lnTo>
                  <a:pt x="1794078" y="302098"/>
                </a:lnTo>
                <a:lnTo>
                  <a:pt x="1828385" y="307473"/>
                </a:lnTo>
                <a:lnTo>
                  <a:pt x="2136022" y="328104"/>
                </a:lnTo>
                <a:lnTo>
                  <a:pt x="2180158" y="335645"/>
                </a:lnTo>
                <a:lnTo>
                  <a:pt x="2220597" y="351689"/>
                </a:lnTo>
                <a:lnTo>
                  <a:pt x="2256373" y="375275"/>
                </a:lnTo>
                <a:lnTo>
                  <a:pt x="2286522" y="405440"/>
                </a:lnTo>
                <a:lnTo>
                  <a:pt x="2310081" y="441223"/>
                </a:lnTo>
                <a:lnTo>
                  <a:pt x="2326085" y="481663"/>
                </a:lnTo>
                <a:lnTo>
                  <a:pt x="2333569" y="525799"/>
                </a:lnTo>
                <a:lnTo>
                  <a:pt x="2354201" y="833272"/>
                </a:lnTo>
                <a:lnTo>
                  <a:pt x="2359576" y="867602"/>
                </a:lnTo>
                <a:lnTo>
                  <a:pt x="2370292" y="900517"/>
                </a:lnTo>
                <a:lnTo>
                  <a:pt x="2385857" y="931181"/>
                </a:lnTo>
                <a:lnTo>
                  <a:pt x="2405782" y="958755"/>
                </a:lnTo>
                <a:lnTo>
                  <a:pt x="2610257" y="1192324"/>
                </a:lnTo>
                <a:lnTo>
                  <a:pt x="2638871" y="1234938"/>
                </a:lnTo>
                <a:lnTo>
                  <a:pt x="2656039" y="1282115"/>
                </a:lnTo>
                <a:lnTo>
                  <a:pt x="2661761" y="1331568"/>
                </a:lnTo>
                <a:lnTo>
                  <a:pt x="2656039" y="1381008"/>
                </a:lnTo>
                <a:lnTo>
                  <a:pt x="2638871" y="1428147"/>
                </a:lnTo>
                <a:lnTo>
                  <a:pt x="2610257" y="1470697"/>
                </a:lnTo>
                <a:lnTo>
                  <a:pt x="2405782" y="1704420"/>
                </a:lnTo>
                <a:lnTo>
                  <a:pt x="2385857" y="1731973"/>
                </a:lnTo>
                <a:lnTo>
                  <a:pt x="2370292" y="1762600"/>
                </a:lnTo>
                <a:lnTo>
                  <a:pt x="2359576" y="1795508"/>
                </a:lnTo>
                <a:lnTo>
                  <a:pt x="2354201" y="1829903"/>
                </a:lnTo>
                <a:lnTo>
                  <a:pt x="2333569" y="2137376"/>
                </a:lnTo>
                <a:lnTo>
                  <a:pt x="2326085" y="2181511"/>
                </a:lnTo>
                <a:lnTo>
                  <a:pt x="2310081" y="2221948"/>
                </a:lnTo>
                <a:lnTo>
                  <a:pt x="2286522" y="2257723"/>
                </a:lnTo>
                <a:lnTo>
                  <a:pt x="2256373" y="2287871"/>
                </a:lnTo>
                <a:lnTo>
                  <a:pt x="2220597" y="2311429"/>
                </a:lnTo>
                <a:lnTo>
                  <a:pt x="2180158" y="2327432"/>
                </a:lnTo>
                <a:lnTo>
                  <a:pt x="2136022" y="2334917"/>
                </a:lnTo>
                <a:lnTo>
                  <a:pt x="1828385" y="2355548"/>
                </a:lnTo>
                <a:lnTo>
                  <a:pt x="1794078" y="2360988"/>
                </a:lnTo>
                <a:lnTo>
                  <a:pt x="1761215" y="2371696"/>
                </a:lnTo>
                <a:lnTo>
                  <a:pt x="1730603" y="2387225"/>
                </a:lnTo>
                <a:lnTo>
                  <a:pt x="1703052" y="2407127"/>
                </a:lnTo>
                <a:lnTo>
                  <a:pt x="1469321" y="2611596"/>
                </a:lnTo>
                <a:lnTo>
                  <a:pt x="1437894" y="2634141"/>
                </a:lnTo>
                <a:lnTo>
                  <a:pt x="1403594" y="2650261"/>
                </a:lnTo>
                <a:lnTo>
                  <a:pt x="1367360" y="2659944"/>
                </a:lnTo>
                <a:lnTo>
                  <a:pt x="1330130" y="2663175"/>
                </a:lnTo>
                <a:close/>
              </a:path>
            </a:pathLst>
          </a:custGeom>
          <a:solidFill>
            <a:srgbClr val="FFF1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95515" y="1723072"/>
            <a:ext cx="2553335" cy="2553335"/>
          </a:xfrm>
          <a:custGeom>
            <a:avLst/>
            <a:gdLst/>
            <a:ahLst/>
            <a:cxnLst/>
            <a:rect l="l" t="t" r="r" b="b"/>
            <a:pathLst>
              <a:path w="2553335" h="2553335">
                <a:moveTo>
                  <a:pt x="1276707" y="2553068"/>
                </a:moveTo>
                <a:lnTo>
                  <a:pt x="1226604" y="2550607"/>
                </a:lnTo>
                <a:lnTo>
                  <a:pt x="1176972" y="2543215"/>
                </a:lnTo>
                <a:lnTo>
                  <a:pt x="1128227" y="2530877"/>
                </a:lnTo>
                <a:lnTo>
                  <a:pt x="1080783" y="2513579"/>
                </a:lnTo>
                <a:lnTo>
                  <a:pt x="1017742" y="2480246"/>
                </a:lnTo>
                <a:lnTo>
                  <a:pt x="985433" y="2457708"/>
                </a:lnTo>
                <a:lnTo>
                  <a:pt x="951573" y="2430845"/>
                </a:lnTo>
                <a:lnTo>
                  <a:pt x="915393" y="2399347"/>
                </a:lnTo>
                <a:lnTo>
                  <a:pt x="876123" y="2362907"/>
                </a:lnTo>
                <a:lnTo>
                  <a:pt x="832995" y="2321215"/>
                </a:lnTo>
                <a:lnTo>
                  <a:pt x="785238" y="2273963"/>
                </a:lnTo>
                <a:lnTo>
                  <a:pt x="732084" y="2220841"/>
                </a:lnTo>
                <a:lnTo>
                  <a:pt x="332155" y="1821071"/>
                </a:lnTo>
                <a:lnTo>
                  <a:pt x="279033" y="1767875"/>
                </a:lnTo>
                <a:lnTo>
                  <a:pt x="231782" y="1720100"/>
                </a:lnTo>
                <a:lnTo>
                  <a:pt x="190093" y="1676990"/>
                </a:lnTo>
                <a:lnTo>
                  <a:pt x="153660" y="1637787"/>
                </a:lnTo>
                <a:lnTo>
                  <a:pt x="122174" y="1601735"/>
                </a:lnTo>
                <a:lnTo>
                  <a:pt x="95330" y="1568077"/>
                </a:lnTo>
                <a:lnTo>
                  <a:pt x="72819" y="1536057"/>
                </a:lnTo>
                <a:lnTo>
                  <a:pt x="39566" y="1473903"/>
                </a:lnTo>
                <a:lnTo>
                  <a:pt x="22255" y="1425949"/>
                </a:lnTo>
                <a:lnTo>
                  <a:pt x="9891" y="1376805"/>
                </a:lnTo>
                <a:lnTo>
                  <a:pt x="2472" y="1326868"/>
                </a:lnTo>
                <a:lnTo>
                  <a:pt x="0" y="1276534"/>
                </a:lnTo>
                <a:lnTo>
                  <a:pt x="2472" y="1226200"/>
                </a:lnTo>
                <a:lnTo>
                  <a:pt x="9891" y="1176262"/>
                </a:lnTo>
                <a:lnTo>
                  <a:pt x="22255" y="1127119"/>
                </a:lnTo>
                <a:lnTo>
                  <a:pt x="39566" y="1079164"/>
                </a:lnTo>
                <a:lnTo>
                  <a:pt x="72819" y="1017012"/>
                </a:lnTo>
                <a:lnTo>
                  <a:pt x="95330" y="984996"/>
                </a:lnTo>
                <a:lnTo>
                  <a:pt x="122174" y="951346"/>
                </a:lnTo>
                <a:lnTo>
                  <a:pt x="153660" y="915307"/>
                </a:lnTo>
                <a:lnTo>
                  <a:pt x="190093" y="876123"/>
                </a:lnTo>
                <a:lnTo>
                  <a:pt x="231782" y="833039"/>
                </a:lnTo>
                <a:lnTo>
                  <a:pt x="279033" y="785299"/>
                </a:lnTo>
                <a:lnTo>
                  <a:pt x="332155" y="732148"/>
                </a:lnTo>
                <a:lnTo>
                  <a:pt x="732084" y="332226"/>
                </a:lnTo>
                <a:lnTo>
                  <a:pt x="785238" y="279105"/>
                </a:lnTo>
                <a:lnTo>
                  <a:pt x="832995" y="231854"/>
                </a:lnTo>
                <a:lnTo>
                  <a:pt x="876123" y="190166"/>
                </a:lnTo>
                <a:lnTo>
                  <a:pt x="915393" y="153733"/>
                </a:lnTo>
                <a:lnTo>
                  <a:pt x="951573" y="122249"/>
                </a:lnTo>
                <a:lnTo>
                  <a:pt x="985433" y="95405"/>
                </a:lnTo>
                <a:lnTo>
                  <a:pt x="1017742" y="72894"/>
                </a:lnTo>
                <a:lnTo>
                  <a:pt x="1080783" y="39641"/>
                </a:lnTo>
                <a:lnTo>
                  <a:pt x="1128227" y="22319"/>
                </a:lnTo>
                <a:lnTo>
                  <a:pt x="1176972" y="9929"/>
                </a:lnTo>
                <a:lnTo>
                  <a:pt x="1226604" y="2484"/>
                </a:lnTo>
                <a:lnTo>
                  <a:pt x="1276707" y="0"/>
                </a:lnTo>
                <a:lnTo>
                  <a:pt x="1326893" y="2484"/>
                </a:lnTo>
                <a:lnTo>
                  <a:pt x="1376765" y="9929"/>
                </a:lnTo>
                <a:lnTo>
                  <a:pt x="1425894" y="22319"/>
                </a:lnTo>
                <a:lnTo>
                  <a:pt x="1473851" y="39641"/>
                </a:lnTo>
                <a:lnTo>
                  <a:pt x="1536006" y="72894"/>
                </a:lnTo>
                <a:lnTo>
                  <a:pt x="1568026" y="95405"/>
                </a:lnTo>
                <a:lnTo>
                  <a:pt x="1601684" y="122249"/>
                </a:lnTo>
                <a:lnTo>
                  <a:pt x="1637737" y="153733"/>
                </a:lnTo>
                <a:lnTo>
                  <a:pt x="1676941" y="190166"/>
                </a:lnTo>
                <a:lnTo>
                  <a:pt x="1720052" y="231854"/>
                </a:lnTo>
                <a:lnTo>
                  <a:pt x="1767828" y="279105"/>
                </a:lnTo>
                <a:lnTo>
                  <a:pt x="1821025" y="332226"/>
                </a:lnTo>
                <a:lnTo>
                  <a:pt x="2220801" y="732148"/>
                </a:lnTo>
                <a:lnTo>
                  <a:pt x="2273923" y="785299"/>
                </a:lnTo>
                <a:lnTo>
                  <a:pt x="2321176" y="833039"/>
                </a:lnTo>
                <a:lnTo>
                  <a:pt x="2362869" y="876123"/>
                </a:lnTo>
                <a:lnTo>
                  <a:pt x="2399310" y="915307"/>
                </a:lnTo>
                <a:lnTo>
                  <a:pt x="2430808" y="951346"/>
                </a:lnTo>
                <a:lnTo>
                  <a:pt x="2457672" y="984996"/>
                </a:lnTo>
                <a:lnTo>
                  <a:pt x="2480210" y="1017012"/>
                </a:lnTo>
                <a:lnTo>
                  <a:pt x="2513544" y="1079164"/>
                </a:lnTo>
                <a:lnTo>
                  <a:pt x="2530854" y="1127119"/>
                </a:lnTo>
                <a:lnTo>
                  <a:pt x="2543218" y="1176262"/>
                </a:lnTo>
                <a:lnTo>
                  <a:pt x="2550637" y="1226200"/>
                </a:lnTo>
                <a:lnTo>
                  <a:pt x="2553110" y="1276534"/>
                </a:lnTo>
                <a:lnTo>
                  <a:pt x="2550637" y="1326868"/>
                </a:lnTo>
                <a:lnTo>
                  <a:pt x="2543218" y="1376805"/>
                </a:lnTo>
                <a:lnTo>
                  <a:pt x="2530854" y="1425949"/>
                </a:lnTo>
                <a:lnTo>
                  <a:pt x="2513544" y="1473903"/>
                </a:lnTo>
                <a:lnTo>
                  <a:pt x="2480210" y="1536057"/>
                </a:lnTo>
                <a:lnTo>
                  <a:pt x="2457672" y="1568077"/>
                </a:lnTo>
                <a:lnTo>
                  <a:pt x="2430808" y="1601735"/>
                </a:lnTo>
                <a:lnTo>
                  <a:pt x="2399310" y="1637787"/>
                </a:lnTo>
                <a:lnTo>
                  <a:pt x="2362869" y="1676990"/>
                </a:lnTo>
                <a:lnTo>
                  <a:pt x="2321176" y="1720100"/>
                </a:lnTo>
                <a:lnTo>
                  <a:pt x="2273923" y="1767875"/>
                </a:lnTo>
                <a:lnTo>
                  <a:pt x="2220801" y="1821071"/>
                </a:lnTo>
                <a:lnTo>
                  <a:pt x="1821025" y="2220841"/>
                </a:lnTo>
                <a:lnTo>
                  <a:pt x="1767828" y="2273963"/>
                </a:lnTo>
                <a:lnTo>
                  <a:pt x="1720052" y="2321215"/>
                </a:lnTo>
                <a:lnTo>
                  <a:pt x="1676941" y="2362907"/>
                </a:lnTo>
                <a:lnTo>
                  <a:pt x="1637737" y="2399347"/>
                </a:lnTo>
                <a:lnTo>
                  <a:pt x="1601684" y="2430845"/>
                </a:lnTo>
                <a:lnTo>
                  <a:pt x="1568026" y="2457708"/>
                </a:lnTo>
                <a:lnTo>
                  <a:pt x="1536006" y="2480246"/>
                </a:lnTo>
                <a:lnTo>
                  <a:pt x="1473851" y="2513579"/>
                </a:lnTo>
                <a:lnTo>
                  <a:pt x="1425894" y="2530877"/>
                </a:lnTo>
                <a:lnTo>
                  <a:pt x="1376765" y="2543215"/>
                </a:lnTo>
                <a:lnTo>
                  <a:pt x="1326893" y="2550607"/>
                </a:lnTo>
                <a:lnTo>
                  <a:pt x="1276707" y="2553068"/>
                </a:lnTo>
                <a:close/>
              </a:path>
            </a:pathLst>
          </a:custGeom>
          <a:solidFill>
            <a:srgbClr val="EAE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5849" y="1804509"/>
            <a:ext cx="2426335" cy="2426335"/>
          </a:xfrm>
          <a:custGeom>
            <a:avLst/>
            <a:gdLst/>
            <a:ahLst/>
            <a:cxnLst/>
            <a:rect l="l" t="t" r="r" b="b"/>
            <a:pathLst>
              <a:path w="2426335" h="2426335">
                <a:moveTo>
                  <a:pt x="1212949" y="2425822"/>
                </a:moveTo>
                <a:lnTo>
                  <a:pt x="1164116" y="2424857"/>
                </a:lnTo>
                <a:lnTo>
                  <a:pt x="1115776" y="2421987"/>
                </a:lnTo>
                <a:lnTo>
                  <a:pt x="1067967" y="2417247"/>
                </a:lnTo>
                <a:lnTo>
                  <a:pt x="1020723" y="2410676"/>
                </a:lnTo>
                <a:lnTo>
                  <a:pt x="974081" y="2402308"/>
                </a:lnTo>
                <a:lnTo>
                  <a:pt x="928077" y="2392180"/>
                </a:lnTo>
                <a:lnTo>
                  <a:pt x="882747" y="2380330"/>
                </a:lnTo>
                <a:lnTo>
                  <a:pt x="838128" y="2366793"/>
                </a:lnTo>
                <a:lnTo>
                  <a:pt x="794254" y="2351607"/>
                </a:lnTo>
                <a:lnTo>
                  <a:pt x="751163" y="2334806"/>
                </a:lnTo>
                <a:lnTo>
                  <a:pt x="708890" y="2316429"/>
                </a:lnTo>
                <a:lnTo>
                  <a:pt x="667471" y="2296511"/>
                </a:lnTo>
                <a:lnTo>
                  <a:pt x="626943" y="2275090"/>
                </a:lnTo>
                <a:lnTo>
                  <a:pt x="587341" y="2252200"/>
                </a:lnTo>
                <a:lnTo>
                  <a:pt x="548701" y="2227880"/>
                </a:lnTo>
                <a:lnTo>
                  <a:pt x="511060" y="2202165"/>
                </a:lnTo>
                <a:lnTo>
                  <a:pt x="474454" y="2175092"/>
                </a:lnTo>
                <a:lnTo>
                  <a:pt x="438918" y="2146698"/>
                </a:lnTo>
                <a:lnTo>
                  <a:pt x="404489" y="2117019"/>
                </a:lnTo>
                <a:lnTo>
                  <a:pt x="371203" y="2086091"/>
                </a:lnTo>
                <a:lnTo>
                  <a:pt x="339095" y="2053951"/>
                </a:lnTo>
                <a:lnTo>
                  <a:pt x="308202" y="2020636"/>
                </a:lnTo>
                <a:lnTo>
                  <a:pt x="278560" y="1986181"/>
                </a:lnTo>
                <a:lnTo>
                  <a:pt x="250205" y="1950624"/>
                </a:lnTo>
                <a:lnTo>
                  <a:pt x="223173" y="1914001"/>
                </a:lnTo>
                <a:lnTo>
                  <a:pt x="197500" y="1876349"/>
                </a:lnTo>
                <a:lnTo>
                  <a:pt x="173222" y="1837703"/>
                </a:lnTo>
                <a:lnTo>
                  <a:pt x="150375" y="1798101"/>
                </a:lnTo>
                <a:lnTo>
                  <a:pt x="128995" y="1757579"/>
                </a:lnTo>
                <a:lnTo>
                  <a:pt x="109119" y="1716173"/>
                </a:lnTo>
                <a:lnTo>
                  <a:pt x="90782" y="1673920"/>
                </a:lnTo>
                <a:lnTo>
                  <a:pt x="74020" y="1630857"/>
                </a:lnTo>
                <a:lnTo>
                  <a:pt x="58869" y="1587019"/>
                </a:lnTo>
                <a:lnTo>
                  <a:pt x="45366" y="1542444"/>
                </a:lnTo>
                <a:lnTo>
                  <a:pt x="33546" y="1497168"/>
                </a:lnTo>
                <a:lnTo>
                  <a:pt x="23446" y="1451227"/>
                </a:lnTo>
                <a:lnTo>
                  <a:pt x="15101" y="1404659"/>
                </a:lnTo>
                <a:lnTo>
                  <a:pt x="8548" y="1357498"/>
                </a:lnTo>
                <a:lnTo>
                  <a:pt x="3823" y="1309783"/>
                </a:lnTo>
                <a:lnTo>
                  <a:pt x="961" y="1261549"/>
                </a:lnTo>
                <a:lnTo>
                  <a:pt x="0" y="1212833"/>
                </a:lnTo>
                <a:lnTo>
                  <a:pt x="0" y="433054"/>
                </a:lnTo>
                <a:lnTo>
                  <a:pt x="2543" y="385580"/>
                </a:lnTo>
                <a:lnTo>
                  <a:pt x="9997" y="339656"/>
                </a:lnTo>
                <a:lnTo>
                  <a:pt x="22097" y="295539"/>
                </a:lnTo>
                <a:lnTo>
                  <a:pt x="38578" y="253484"/>
                </a:lnTo>
                <a:lnTo>
                  <a:pt x="59174" y="213746"/>
                </a:lnTo>
                <a:lnTo>
                  <a:pt x="83620" y="176582"/>
                </a:lnTo>
                <a:lnTo>
                  <a:pt x="111653" y="142245"/>
                </a:lnTo>
                <a:lnTo>
                  <a:pt x="143006" y="110991"/>
                </a:lnTo>
                <a:lnTo>
                  <a:pt x="177414" y="83076"/>
                </a:lnTo>
                <a:lnTo>
                  <a:pt x="214614" y="58756"/>
                </a:lnTo>
                <a:lnTo>
                  <a:pt x="254339" y="38284"/>
                </a:lnTo>
                <a:lnTo>
                  <a:pt x="296324" y="21918"/>
                </a:lnTo>
                <a:lnTo>
                  <a:pt x="340306" y="9911"/>
                </a:lnTo>
                <a:lnTo>
                  <a:pt x="386018" y="2520"/>
                </a:lnTo>
                <a:lnTo>
                  <a:pt x="433196" y="0"/>
                </a:lnTo>
                <a:lnTo>
                  <a:pt x="1992703" y="0"/>
                </a:lnTo>
                <a:lnTo>
                  <a:pt x="2039880" y="2520"/>
                </a:lnTo>
                <a:lnTo>
                  <a:pt x="2085593" y="9911"/>
                </a:lnTo>
                <a:lnTo>
                  <a:pt x="2129574" y="21918"/>
                </a:lnTo>
                <a:lnTo>
                  <a:pt x="2171560" y="38284"/>
                </a:lnTo>
                <a:lnTo>
                  <a:pt x="2211285" y="58756"/>
                </a:lnTo>
                <a:lnTo>
                  <a:pt x="2248484" y="83076"/>
                </a:lnTo>
                <a:lnTo>
                  <a:pt x="2282893" y="110991"/>
                </a:lnTo>
                <a:lnTo>
                  <a:pt x="2314246" y="142245"/>
                </a:lnTo>
                <a:lnTo>
                  <a:pt x="2342278" y="176582"/>
                </a:lnTo>
                <a:lnTo>
                  <a:pt x="2366725" y="213746"/>
                </a:lnTo>
                <a:lnTo>
                  <a:pt x="2387321" y="253484"/>
                </a:lnTo>
                <a:lnTo>
                  <a:pt x="2403801" y="295539"/>
                </a:lnTo>
                <a:lnTo>
                  <a:pt x="2415901" y="339656"/>
                </a:lnTo>
                <a:lnTo>
                  <a:pt x="2423355" y="385580"/>
                </a:lnTo>
                <a:lnTo>
                  <a:pt x="2425899" y="433054"/>
                </a:lnTo>
                <a:lnTo>
                  <a:pt x="2425899" y="1212833"/>
                </a:lnTo>
                <a:lnTo>
                  <a:pt x="2424937" y="1261549"/>
                </a:lnTo>
                <a:lnTo>
                  <a:pt x="2422075" y="1309783"/>
                </a:lnTo>
                <a:lnTo>
                  <a:pt x="2417350" y="1357498"/>
                </a:lnTo>
                <a:lnTo>
                  <a:pt x="2410797" y="1404659"/>
                </a:lnTo>
                <a:lnTo>
                  <a:pt x="2402452" y="1451227"/>
                </a:lnTo>
                <a:lnTo>
                  <a:pt x="2392352" y="1497168"/>
                </a:lnTo>
                <a:lnTo>
                  <a:pt x="2380532" y="1542444"/>
                </a:lnTo>
                <a:lnTo>
                  <a:pt x="2367029" y="1587019"/>
                </a:lnTo>
                <a:lnTo>
                  <a:pt x="2351879" y="1630857"/>
                </a:lnTo>
                <a:lnTo>
                  <a:pt x="2335117" y="1673920"/>
                </a:lnTo>
                <a:lnTo>
                  <a:pt x="2316779" y="1716173"/>
                </a:lnTo>
                <a:lnTo>
                  <a:pt x="2296903" y="1757579"/>
                </a:lnTo>
                <a:lnTo>
                  <a:pt x="2275523" y="1798101"/>
                </a:lnTo>
                <a:lnTo>
                  <a:pt x="2252676" y="1837703"/>
                </a:lnTo>
                <a:lnTo>
                  <a:pt x="2228398" y="1876349"/>
                </a:lnTo>
                <a:lnTo>
                  <a:pt x="2202725" y="1914001"/>
                </a:lnTo>
                <a:lnTo>
                  <a:pt x="2175693" y="1950624"/>
                </a:lnTo>
                <a:lnTo>
                  <a:pt x="2147338" y="1986181"/>
                </a:lnTo>
                <a:lnTo>
                  <a:pt x="2117696" y="2020636"/>
                </a:lnTo>
                <a:lnTo>
                  <a:pt x="2086803" y="2053951"/>
                </a:lnTo>
                <a:lnTo>
                  <a:pt x="2054696" y="2086091"/>
                </a:lnTo>
                <a:lnTo>
                  <a:pt x="2021409" y="2117019"/>
                </a:lnTo>
                <a:lnTo>
                  <a:pt x="1986980" y="2146698"/>
                </a:lnTo>
                <a:lnTo>
                  <a:pt x="1951444" y="2175092"/>
                </a:lnTo>
                <a:lnTo>
                  <a:pt x="1914838" y="2202165"/>
                </a:lnTo>
                <a:lnTo>
                  <a:pt x="1877197" y="2227880"/>
                </a:lnTo>
                <a:lnTo>
                  <a:pt x="1838558" y="2252200"/>
                </a:lnTo>
                <a:lnTo>
                  <a:pt x="1798956" y="2275090"/>
                </a:lnTo>
                <a:lnTo>
                  <a:pt x="1758427" y="2296511"/>
                </a:lnTo>
                <a:lnTo>
                  <a:pt x="1717009" y="2316429"/>
                </a:lnTo>
                <a:lnTo>
                  <a:pt x="1674736" y="2334806"/>
                </a:lnTo>
                <a:lnTo>
                  <a:pt x="1631644" y="2351607"/>
                </a:lnTo>
                <a:lnTo>
                  <a:pt x="1587771" y="2366793"/>
                </a:lnTo>
                <a:lnTo>
                  <a:pt x="1543151" y="2380330"/>
                </a:lnTo>
                <a:lnTo>
                  <a:pt x="1497822" y="2392180"/>
                </a:lnTo>
                <a:lnTo>
                  <a:pt x="1451818" y="2402308"/>
                </a:lnTo>
                <a:lnTo>
                  <a:pt x="1405176" y="2410676"/>
                </a:lnTo>
                <a:lnTo>
                  <a:pt x="1357932" y="2417247"/>
                </a:lnTo>
                <a:lnTo>
                  <a:pt x="1310122" y="2421987"/>
                </a:lnTo>
                <a:lnTo>
                  <a:pt x="1261783" y="2424857"/>
                </a:lnTo>
                <a:lnTo>
                  <a:pt x="1212949" y="2425822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732699" y="628875"/>
            <a:ext cx="54705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95"/>
              <a:t>Growing</a:t>
            </a:r>
            <a:r>
              <a:rPr dirty="0" sz="2800" spc="-295"/>
              <a:t> </a:t>
            </a:r>
            <a:r>
              <a:rPr dirty="0" sz="2800" spc="295"/>
              <a:t>up</a:t>
            </a:r>
            <a:r>
              <a:rPr dirty="0" sz="2800" spc="-370"/>
              <a:t> </a:t>
            </a:r>
            <a:r>
              <a:rPr dirty="0" sz="2800" spc="310"/>
              <a:t>with</a:t>
            </a:r>
            <a:r>
              <a:rPr dirty="0" sz="2800" spc="-290"/>
              <a:t> </a:t>
            </a:r>
            <a:r>
              <a:rPr dirty="0" sz="2800" spc="275"/>
              <a:t>Google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178522" y="2251966"/>
            <a:ext cx="1257935" cy="5410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459"/>
              </a:spcBef>
            </a:pPr>
            <a:r>
              <a:rPr dirty="0" sz="1000" spc="95">
                <a:solidFill>
                  <a:srgbClr val="24262A"/>
                </a:solidFill>
                <a:latin typeface="Verdana"/>
                <a:cs typeface="Verdana"/>
              </a:rPr>
              <a:t>Built</a:t>
            </a:r>
            <a:r>
              <a:rPr dirty="0" sz="1000" spc="-114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3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195" b="1">
                <a:solidFill>
                  <a:srgbClr val="3ED695"/>
                </a:solidFill>
                <a:latin typeface="Verdana"/>
                <a:cs typeface="Verdana"/>
              </a:rPr>
              <a:t>PROTECT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2337" y="2251966"/>
            <a:ext cx="1236345" cy="5410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459"/>
              </a:spcBef>
            </a:pPr>
            <a:r>
              <a:rPr dirty="0" sz="1000" spc="130">
                <a:solidFill>
                  <a:srgbClr val="24262A"/>
                </a:solidFill>
                <a:latin typeface="Verdana"/>
                <a:cs typeface="Verdana"/>
              </a:rPr>
              <a:t>Designed</a:t>
            </a:r>
            <a:r>
              <a:rPr dirty="0" sz="1000" spc="-105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3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200" b="1">
                <a:solidFill>
                  <a:srgbClr val="8881FA"/>
                </a:solidFill>
                <a:latin typeface="Verdana"/>
                <a:cs typeface="Verdana"/>
              </a:rPr>
              <a:t>RESPECT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4204" y="2251966"/>
            <a:ext cx="1438910" cy="5410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459"/>
              </a:spcBef>
            </a:pPr>
            <a:r>
              <a:rPr dirty="0" sz="1000" spc="150">
                <a:solidFill>
                  <a:srgbClr val="24262A"/>
                </a:solidFill>
                <a:latin typeface="Verdana"/>
                <a:cs typeface="Verdana"/>
              </a:rPr>
              <a:t>Created</a:t>
            </a:r>
            <a:r>
              <a:rPr dirty="0" sz="1000" spc="-110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000" spc="125">
                <a:solidFill>
                  <a:srgbClr val="24262A"/>
                </a:solidFill>
                <a:latin typeface="Verdana"/>
                <a:cs typeface="Verdana"/>
              </a:rPr>
              <a:t>to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250" b="1">
                <a:solidFill>
                  <a:srgbClr val="F1C131"/>
                </a:solidFill>
                <a:latin typeface="Verdana"/>
                <a:cs typeface="Verdana"/>
              </a:rPr>
              <a:t>EMPOWER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116" y="3064575"/>
            <a:ext cx="158877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14999"/>
              </a:lnSpc>
              <a:spcBef>
                <a:spcPts val="100"/>
              </a:spcBef>
            </a:pP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Tools</a:t>
            </a:r>
            <a:r>
              <a:rPr dirty="0" sz="10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that</a:t>
            </a:r>
            <a:r>
              <a:rPr dirty="0" sz="10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90" b="1">
                <a:solidFill>
                  <a:srgbClr val="434343"/>
                </a:solidFill>
                <a:latin typeface="Calibri"/>
                <a:cs typeface="Calibri"/>
              </a:rPr>
              <a:t>respect</a:t>
            </a:r>
            <a:r>
              <a:rPr dirty="0" sz="1000" spc="15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each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family’s</a:t>
            </a:r>
            <a:r>
              <a:rPr dirty="0" sz="1000" spc="2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unique</a:t>
            </a:r>
            <a:r>
              <a:rPr dirty="0" sz="1000" spc="2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relationship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with</a:t>
            </a:r>
            <a:r>
              <a:rPr dirty="0" sz="1000" spc="114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434343"/>
                </a:solidFill>
                <a:latin typeface="Calibri"/>
                <a:cs typeface="Calibri"/>
              </a:rPr>
              <a:t>technology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207" y="3064575"/>
            <a:ext cx="146685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14999"/>
              </a:lnSpc>
              <a:spcBef>
                <a:spcPts val="100"/>
              </a:spcBef>
            </a:pP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Default</a:t>
            </a:r>
            <a:r>
              <a:rPr dirty="0" sz="1000" spc="1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70" b="1">
                <a:solidFill>
                  <a:srgbClr val="434343"/>
                </a:solidFill>
                <a:latin typeface="Calibri"/>
                <a:cs typeface="Calibri"/>
              </a:rPr>
              <a:t>protections</a:t>
            </a:r>
            <a:r>
              <a:rPr dirty="0" sz="1000" spc="14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Calibri"/>
                <a:cs typeface="Calibri"/>
              </a:rPr>
              <a:t>for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 youth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safety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434343"/>
                </a:solidFill>
                <a:latin typeface="Calibri"/>
                <a:cs typeface="Calibri"/>
              </a:rPr>
              <a:t>and</a:t>
            </a:r>
            <a:r>
              <a:rPr dirty="0" sz="1000" spc="3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434343"/>
                </a:solidFill>
                <a:latin typeface="Calibri"/>
                <a:cs typeface="Calibri"/>
              </a:rPr>
              <a:t>privacy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9561" y="3064575"/>
            <a:ext cx="161226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spc="75" b="1">
                <a:solidFill>
                  <a:srgbClr val="434343"/>
                </a:solidFill>
                <a:latin typeface="Calibri"/>
                <a:cs typeface="Calibri"/>
              </a:rPr>
              <a:t>Empower</a:t>
            </a:r>
            <a:r>
              <a:rPr dirty="0" sz="1000" spc="9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kids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434343"/>
                </a:solidFill>
                <a:latin typeface="Calibri"/>
                <a:cs typeface="Calibri"/>
              </a:rPr>
              <a:t>and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teens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 more</a:t>
            </a:r>
            <a:r>
              <a:rPr dirty="0" sz="1000" spc="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safely</a:t>
            </a:r>
            <a:r>
              <a:rPr dirty="0" sz="1000" spc="4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explore,</a:t>
            </a:r>
            <a:r>
              <a:rPr dirty="0" sz="1000" spc="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Calibri"/>
                <a:cs typeface="Calibri"/>
              </a:rPr>
              <a:t>grow, </a:t>
            </a:r>
            <a:r>
              <a:rPr dirty="0" sz="1000" spc="60">
                <a:solidFill>
                  <a:srgbClr val="434343"/>
                </a:solidFill>
                <a:latin typeface="Calibri"/>
                <a:cs typeface="Calibri"/>
              </a:rPr>
              <a:t>and</a:t>
            </a:r>
            <a:r>
              <a:rPr dirty="0" sz="1000" spc="114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play</a:t>
            </a:r>
            <a:r>
              <a:rPr dirty="0" sz="1000" spc="1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online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6742" y="2897676"/>
            <a:ext cx="1084580" cy="50800"/>
          </a:xfrm>
          <a:custGeom>
            <a:avLst/>
            <a:gdLst/>
            <a:ahLst/>
            <a:cxnLst/>
            <a:rect l="l" t="t" r="r" b="b"/>
            <a:pathLst>
              <a:path w="1084580" h="50800">
                <a:moveTo>
                  <a:pt x="1078092" y="50613"/>
                </a:moveTo>
                <a:lnTo>
                  <a:pt x="1072458" y="50351"/>
                </a:lnTo>
                <a:lnTo>
                  <a:pt x="1047644" y="48565"/>
                </a:lnTo>
                <a:lnTo>
                  <a:pt x="1022825" y="46754"/>
                </a:lnTo>
                <a:lnTo>
                  <a:pt x="998004" y="44953"/>
                </a:lnTo>
                <a:lnTo>
                  <a:pt x="973188" y="43194"/>
                </a:lnTo>
                <a:lnTo>
                  <a:pt x="928666" y="40444"/>
                </a:lnTo>
                <a:lnTo>
                  <a:pt x="884387" y="37705"/>
                </a:lnTo>
                <a:lnTo>
                  <a:pt x="840595" y="35006"/>
                </a:lnTo>
                <a:lnTo>
                  <a:pt x="797533" y="32375"/>
                </a:lnTo>
                <a:lnTo>
                  <a:pt x="797549" y="32179"/>
                </a:lnTo>
                <a:lnTo>
                  <a:pt x="743642" y="30669"/>
                </a:lnTo>
                <a:lnTo>
                  <a:pt x="690238" y="29046"/>
                </a:lnTo>
                <a:lnTo>
                  <a:pt x="637200" y="27476"/>
                </a:lnTo>
                <a:lnTo>
                  <a:pt x="584392" y="26127"/>
                </a:lnTo>
                <a:lnTo>
                  <a:pt x="531676" y="25164"/>
                </a:lnTo>
                <a:lnTo>
                  <a:pt x="483060" y="24719"/>
                </a:lnTo>
                <a:lnTo>
                  <a:pt x="434434" y="24574"/>
                </a:lnTo>
                <a:lnTo>
                  <a:pt x="385811" y="24758"/>
                </a:lnTo>
                <a:lnTo>
                  <a:pt x="337204" y="25302"/>
                </a:lnTo>
                <a:lnTo>
                  <a:pt x="288625" y="26234"/>
                </a:lnTo>
                <a:lnTo>
                  <a:pt x="240813" y="27595"/>
                </a:lnTo>
                <a:lnTo>
                  <a:pt x="193020" y="29711"/>
                </a:lnTo>
                <a:lnTo>
                  <a:pt x="145240" y="32602"/>
                </a:lnTo>
                <a:lnTo>
                  <a:pt x="97469" y="36284"/>
                </a:lnTo>
                <a:lnTo>
                  <a:pt x="49701" y="40778"/>
                </a:lnTo>
                <a:lnTo>
                  <a:pt x="40916" y="41651"/>
                </a:lnTo>
                <a:lnTo>
                  <a:pt x="32125" y="42506"/>
                </a:lnTo>
                <a:lnTo>
                  <a:pt x="23308" y="43321"/>
                </a:lnTo>
                <a:lnTo>
                  <a:pt x="14444" y="44076"/>
                </a:lnTo>
                <a:lnTo>
                  <a:pt x="12711" y="44281"/>
                </a:lnTo>
                <a:lnTo>
                  <a:pt x="10850" y="44623"/>
                </a:lnTo>
                <a:lnTo>
                  <a:pt x="8564" y="44437"/>
                </a:lnTo>
                <a:lnTo>
                  <a:pt x="8297" y="44365"/>
                </a:lnTo>
                <a:lnTo>
                  <a:pt x="4693" y="44071"/>
                </a:lnTo>
                <a:lnTo>
                  <a:pt x="1617" y="42092"/>
                </a:lnTo>
                <a:lnTo>
                  <a:pt x="0" y="32280"/>
                </a:lnTo>
                <a:lnTo>
                  <a:pt x="2492" y="26112"/>
                </a:lnTo>
                <a:lnTo>
                  <a:pt x="6562" y="24518"/>
                </a:lnTo>
                <a:lnTo>
                  <a:pt x="11306" y="22781"/>
                </a:lnTo>
                <a:lnTo>
                  <a:pt x="15995" y="21237"/>
                </a:lnTo>
                <a:lnTo>
                  <a:pt x="20787" y="20838"/>
                </a:lnTo>
                <a:lnTo>
                  <a:pt x="43656" y="18120"/>
                </a:lnTo>
                <a:lnTo>
                  <a:pt x="89315" y="12939"/>
                </a:lnTo>
                <a:lnTo>
                  <a:pt x="159333" y="8174"/>
                </a:lnTo>
                <a:lnTo>
                  <a:pt x="206588" y="5542"/>
                </a:lnTo>
                <a:lnTo>
                  <a:pt x="253874" y="3246"/>
                </a:lnTo>
                <a:lnTo>
                  <a:pt x="301184" y="1379"/>
                </a:lnTo>
                <a:lnTo>
                  <a:pt x="369729" y="30"/>
                </a:lnTo>
                <a:lnTo>
                  <a:pt x="404011" y="0"/>
                </a:lnTo>
                <a:lnTo>
                  <a:pt x="438270" y="162"/>
                </a:lnTo>
                <a:lnTo>
                  <a:pt x="489666" y="483"/>
                </a:lnTo>
                <a:lnTo>
                  <a:pt x="541040" y="987"/>
                </a:lnTo>
                <a:lnTo>
                  <a:pt x="592390" y="1785"/>
                </a:lnTo>
                <a:lnTo>
                  <a:pt x="643714" y="2989"/>
                </a:lnTo>
                <a:lnTo>
                  <a:pt x="699166" y="4824"/>
                </a:lnTo>
                <a:lnTo>
                  <a:pt x="754643" y="7017"/>
                </a:lnTo>
                <a:lnTo>
                  <a:pt x="810090" y="9494"/>
                </a:lnTo>
                <a:lnTo>
                  <a:pt x="865450" y="12182"/>
                </a:lnTo>
                <a:lnTo>
                  <a:pt x="913118" y="14815"/>
                </a:lnTo>
                <a:lnTo>
                  <a:pt x="960755" y="17732"/>
                </a:lnTo>
                <a:lnTo>
                  <a:pt x="1008381" y="20797"/>
                </a:lnTo>
                <a:lnTo>
                  <a:pt x="1056013" y="23871"/>
                </a:lnTo>
                <a:lnTo>
                  <a:pt x="1057140" y="23914"/>
                </a:lnTo>
                <a:lnTo>
                  <a:pt x="1059426" y="24100"/>
                </a:lnTo>
                <a:lnTo>
                  <a:pt x="1065161" y="24568"/>
                </a:lnTo>
                <a:lnTo>
                  <a:pt x="1070903" y="25431"/>
                </a:lnTo>
                <a:lnTo>
                  <a:pt x="1076534" y="26681"/>
                </a:lnTo>
                <a:lnTo>
                  <a:pt x="1081624" y="27886"/>
                </a:lnTo>
                <a:lnTo>
                  <a:pt x="1084440" y="34487"/>
                </a:lnTo>
                <a:lnTo>
                  <a:pt x="1083358" y="40572"/>
                </a:lnTo>
                <a:lnTo>
                  <a:pt x="1082234" y="46704"/>
                </a:lnTo>
                <a:lnTo>
                  <a:pt x="1078092" y="50613"/>
                </a:lnTo>
                <a:close/>
              </a:path>
            </a:pathLst>
          </a:custGeom>
          <a:solidFill>
            <a:srgbClr val="3ED6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39416" y="2897887"/>
            <a:ext cx="1065530" cy="50165"/>
          </a:xfrm>
          <a:custGeom>
            <a:avLst/>
            <a:gdLst/>
            <a:ahLst/>
            <a:cxnLst/>
            <a:rect l="l" t="t" r="r" b="b"/>
            <a:pathLst>
              <a:path w="1065529" h="50164">
                <a:moveTo>
                  <a:pt x="1059133" y="49657"/>
                </a:moveTo>
                <a:lnTo>
                  <a:pt x="1053598" y="49403"/>
                </a:lnTo>
                <a:lnTo>
                  <a:pt x="1029222" y="47651"/>
                </a:lnTo>
                <a:lnTo>
                  <a:pt x="1004841" y="45876"/>
                </a:lnTo>
                <a:lnTo>
                  <a:pt x="980460" y="44110"/>
                </a:lnTo>
                <a:lnTo>
                  <a:pt x="956082" y="42386"/>
                </a:lnTo>
                <a:lnTo>
                  <a:pt x="912345" y="39700"/>
                </a:lnTo>
                <a:lnTo>
                  <a:pt x="868848" y="37023"/>
                </a:lnTo>
                <a:lnTo>
                  <a:pt x="825829" y="34386"/>
                </a:lnTo>
                <a:lnTo>
                  <a:pt x="783527" y="31816"/>
                </a:lnTo>
                <a:lnTo>
                  <a:pt x="783543" y="31620"/>
                </a:lnTo>
                <a:lnTo>
                  <a:pt x="730584" y="30186"/>
                </a:lnTo>
                <a:lnTo>
                  <a:pt x="678121" y="28639"/>
                </a:lnTo>
                <a:lnTo>
                  <a:pt x="626017" y="27145"/>
                </a:lnTo>
                <a:lnTo>
                  <a:pt x="574138" y="25870"/>
                </a:lnTo>
                <a:lnTo>
                  <a:pt x="522349" y="24982"/>
                </a:lnTo>
                <a:lnTo>
                  <a:pt x="474587" y="24605"/>
                </a:lnTo>
                <a:lnTo>
                  <a:pt x="426815" y="24529"/>
                </a:lnTo>
                <a:lnTo>
                  <a:pt x="379046" y="24782"/>
                </a:lnTo>
                <a:lnTo>
                  <a:pt x="331292" y="25395"/>
                </a:lnTo>
                <a:lnTo>
                  <a:pt x="283565" y="26396"/>
                </a:lnTo>
                <a:lnTo>
                  <a:pt x="236590" y="27824"/>
                </a:lnTo>
                <a:lnTo>
                  <a:pt x="189634" y="30008"/>
                </a:lnTo>
                <a:lnTo>
                  <a:pt x="142689" y="32965"/>
                </a:lnTo>
                <a:lnTo>
                  <a:pt x="95752" y="36716"/>
                </a:lnTo>
                <a:lnTo>
                  <a:pt x="48816" y="41277"/>
                </a:lnTo>
                <a:lnTo>
                  <a:pt x="40184" y="42162"/>
                </a:lnTo>
                <a:lnTo>
                  <a:pt x="31546" y="43029"/>
                </a:lnTo>
                <a:lnTo>
                  <a:pt x="22883" y="43856"/>
                </a:lnTo>
                <a:lnTo>
                  <a:pt x="14173" y="44624"/>
                </a:lnTo>
                <a:lnTo>
                  <a:pt x="12471" y="44831"/>
                </a:lnTo>
                <a:lnTo>
                  <a:pt x="10642" y="45176"/>
                </a:lnTo>
                <a:lnTo>
                  <a:pt x="8396" y="44993"/>
                </a:lnTo>
                <a:lnTo>
                  <a:pt x="8134" y="44922"/>
                </a:lnTo>
                <a:lnTo>
                  <a:pt x="4594" y="44633"/>
                </a:lnTo>
                <a:lnTo>
                  <a:pt x="1575" y="42658"/>
                </a:lnTo>
                <a:lnTo>
                  <a:pt x="0" y="32849"/>
                </a:lnTo>
                <a:lnTo>
                  <a:pt x="2457" y="26678"/>
                </a:lnTo>
                <a:lnTo>
                  <a:pt x="6457" y="25078"/>
                </a:lnTo>
                <a:lnTo>
                  <a:pt x="11121" y="23335"/>
                </a:lnTo>
                <a:lnTo>
                  <a:pt x="15730" y="21784"/>
                </a:lnTo>
                <a:lnTo>
                  <a:pt x="20438" y="21378"/>
                </a:lnTo>
                <a:lnTo>
                  <a:pt x="42910" y="18629"/>
                </a:lnTo>
                <a:lnTo>
                  <a:pt x="87774" y="13383"/>
                </a:lnTo>
                <a:lnTo>
                  <a:pt x="156569" y="8519"/>
                </a:lnTo>
                <a:lnTo>
                  <a:pt x="202998" y="5821"/>
                </a:lnTo>
                <a:lnTo>
                  <a:pt x="249457" y="3458"/>
                </a:lnTo>
                <a:lnTo>
                  <a:pt x="295939" y="1524"/>
                </a:lnTo>
                <a:lnTo>
                  <a:pt x="363282" y="78"/>
                </a:lnTo>
                <a:lnTo>
                  <a:pt x="396962" y="0"/>
                </a:lnTo>
                <a:lnTo>
                  <a:pt x="430619" y="114"/>
                </a:lnTo>
                <a:lnTo>
                  <a:pt x="481112" y="361"/>
                </a:lnTo>
                <a:lnTo>
                  <a:pt x="531583" y="793"/>
                </a:lnTo>
                <a:lnTo>
                  <a:pt x="582030" y="1519"/>
                </a:lnTo>
                <a:lnTo>
                  <a:pt x="632451" y="2650"/>
                </a:lnTo>
                <a:lnTo>
                  <a:pt x="686927" y="4406"/>
                </a:lnTo>
                <a:lnTo>
                  <a:pt x="741426" y="6520"/>
                </a:lnTo>
                <a:lnTo>
                  <a:pt x="795896" y="8919"/>
                </a:lnTo>
                <a:lnTo>
                  <a:pt x="850280" y="11529"/>
                </a:lnTo>
                <a:lnTo>
                  <a:pt x="897107" y="14094"/>
                </a:lnTo>
                <a:lnTo>
                  <a:pt x="943904" y="16944"/>
                </a:lnTo>
                <a:lnTo>
                  <a:pt x="990688" y="19941"/>
                </a:lnTo>
                <a:lnTo>
                  <a:pt x="1037479" y="22948"/>
                </a:lnTo>
                <a:lnTo>
                  <a:pt x="1038587" y="22989"/>
                </a:lnTo>
                <a:lnTo>
                  <a:pt x="1065391" y="33522"/>
                </a:lnTo>
                <a:lnTo>
                  <a:pt x="1064320" y="39609"/>
                </a:lnTo>
                <a:lnTo>
                  <a:pt x="1063207" y="45741"/>
                </a:lnTo>
                <a:lnTo>
                  <a:pt x="1059133" y="49657"/>
                </a:lnTo>
                <a:close/>
              </a:path>
            </a:pathLst>
          </a:custGeom>
          <a:solidFill>
            <a:srgbClr val="888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78673" y="2895122"/>
            <a:ext cx="1273175" cy="60960"/>
          </a:xfrm>
          <a:custGeom>
            <a:avLst/>
            <a:gdLst/>
            <a:ahLst/>
            <a:cxnLst/>
            <a:rect l="l" t="t" r="r" b="b"/>
            <a:pathLst>
              <a:path w="1273175" h="60960">
                <a:moveTo>
                  <a:pt x="1265957" y="60807"/>
                </a:moveTo>
                <a:lnTo>
                  <a:pt x="1259338" y="60464"/>
                </a:lnTo>
                <a:lnTo>
                  <a:pt x="1230181" y="58323"/>
                </a:lnTo>
                <a:lnTo>
                  <a:pt x="1201017" y="56157"/>
                </a:lnTo>
                <a:lnTo>
                  <a:pt x="1171852" y="54001"/>
                </a:lnTo>
                <a:lnTo>
                  <a:pt x="1142692" y="51886"/>
                </a:lnTo>
                <a:lnTo>
                  <a:pt x="1090384" y="48500"/>
                </a:lnTo>
                <a:lnTo>
                  <a:pt x="1038361" y="45128"/>
                </a:lnTo>
                <a:lnTo>
                  <a:pt x="986911" y="41802"/>
                </a:lnTo>
                <a:lnTo>
                  <a:pt x="936317" y="38556"/>
                </a:lnTo>
                <a:lnTo>
                  <a:pt x="936333" y="38360"/>
                </a:lnTo>
                <a:lnTo>
                  <a:pt x="883530" y="36473"/>
                </a:lnTo>
                <a:lnTo>
                  <a:pt x="831155" y="34493"/>
                </a:lnTo>
                <a:lnTo>
                  <a:pt x="779116" y="32516"/>
                </a:lnTo>
                <a:lnTo>
                  <a:pt x="727320" y="30637"/>
                </a:lnTo>
                <a:lnTo>
                  <a:pt x="675677" y="28952"/>
                </a:lnTo>
                <a:lnTo>
                  <a:pt x="624095" y="27556"/>
                </a:lnTo>
                <a:lnTo>
                  <a:pt x="576527" y="26588"/>
                </a:lnTo>
                <a:lnTo>
                  <a:pt x="528952" y="25825"/>
                </a:lnTo>
                <a:lnTo>
                  <a:pt x="481380" y="25285"/>
                </a:lnTo>
                <a:lnTo>
                  <a:pt x="433819" y="24984"/>
                </a:lnTo>
                <a:lnTo>
                  <a:pt x="386277" y="24940"/>
                </a:lnTo>
                <a:lnTo>
                  <a:pt x="338764" y="25170"/>
                </a:lnTo>
                <a:lnTo>
                  <a:pt x="292001" y="25687"/>
                </a:lnTo>
                <a:lnTo>
                  <a:pt x="245262" y="26727"/>
                </a:lnTo>
                <a:lnTo>
                  <a:pt x="198542" y="28302"/>
                </a:lnTo>
                <a:lnTo>
                  <a:pt x="151840" y="30420"/>
                </a:lnTo>
                <a:lnTo>
                  <a:pt x="105150" y="33095"/>
                </a:lnTo>
                <a:lnTo>
                  <a:pt x="58470" y="36335"/>
                </a:lnTo>
                <a:lnTo>
                  <a:pt x="48169" y="37084"/>
                </a:lnTo>
                <a:lnTo>
                  <a:pt x="37860" y="37815"/>
                </a:lnTo>
                <a:lnTo>
                  <a:pt x="27520" y="38505"/>
                </a:lnTo>
                <a:lnTo>
                  <a:pt x="17125" y="39136"/>
                </a:lnTo>
                <a:lnTo>
                  <a:pt x="15094" y="39316"/>
                </a:lnTo>
                <a:lnTo>
                  <a:pt x="12913" y="39632"/>
                </a:lnTo>
                <a:lnTo>
                  <a:pt x="10227" y="39413"/>
                </a:lnTo>
                <a:lnTo>
                  <a:pt x="9913" y="39338"/>
                </a:lnTo>
                <a:lnTo>
                  <a:pt x="5677" y="38992"/>
                </a:lnTo>
                <a:lnTo>
                  <a:pt x="2038" y="36967"/>
                </a:lnTo>
                <a:lnTo>
                  <a:pt x="0" y="27119"/>
                </a:lnTo>
                <a:lnTo>
                  <a:pt x="2838" y="20979"/>
                </a:lnTo>
                <a:lnTo>
                  <a:pt x="7593" y="19440"/>
                </a:lnTo>
                <a:lnTo>
                  <a:pt x="13138" y="17769"/>
                </a:lnTo>
                <a:lnTo>
                  <a:pt x="18622" y="16290"/>
                </a:lnTo>
                <a:lnTo>
                  <a:pt x="24241" y="15958"/>
                </a:lnTo>
                <a:lnTo>
                  <a:pt x="51052" y="13563"/>
                </a:lnTo>
                <a:lnTo>
                  <a:pt x="104583" y="9024"/>
                </a:lnTo>
                <a:lnTo>
                  <a:pt x="186717" y="5248"/>
                </a:lnTo>
                <a:lnTo>
                  <a:pt x="242158" y="3286"/>
                </a:lnTo>
                <a:lnTo>
                  <a:pt x="297640" y="1659"/>
                </a:lnTo>
                <a:lnTo>
                  <a:pt x="353156" y="462"/>
                </a:lnTo>
                <a:lnTo>
                  <a:pt x="393367" y="0"/>
                </a:lnTo>
                <a:lnTo>
                  <a:pt x="433610" y="86"/>
                </a:lnTo>
                <a:lnTo>
                  <a:pt x="473857" y="543"/>
                </a:lnTo>
                <a:lnTo>
                  <a:pt x="514080" y="1193"/>
                </a:lnTo>
                <a:lnTo>
                  <a:pt x="562357" y="2024"/>
                </a:lnTo>
                <a:lnTo>
                  <a:pt x="610619" y="2957"/>
                </a:lnTo>
                <a:lnTo>
                  <a:pt x="658867" y="4051"/>
                </a:lnTo>
                <a:lnTo>
                  <a:pt x="707098" y="5361"/>
                </a:lnTo>
                <a:lnTo>
                  <a:pt x="755314" y="6945"/>
                </a:lnTo>
                <a:lnTo>
                  <a:pt x="807411" y="9014"/>
                </a:lnTo>
                <a:lnTo>
                  <a:pt x="859539" y="11323"/>
                </a:lnTo>
                <a:lnTo>
                  <a:pt x="911664" y="13833"/>
                </a:lnTo>
                <a:lnTo>
                  <a:pt x="963751" y="16506"/>
                </a:lnTo>
                <a:lnTo>
                  <a:pt x="1015766" y="19303"/>
                </a:lnTo>
                <a:lnTo>
                  <a:pt x="1071767" y="22617"/>
                </a:lnTo>
                <a:lnTo>
                  <a:pt x="1127735" y="26216"/>
                </a:lnTo>
                <a:lnTo>
                  <a:pt x="1183692" y="29961"/>
                </a:lnTo>
                <a:lnTo>
                  <a:pt x="1239656" y="33717"/>
                </a:lnTo>
                <a:lnTo>
                  <a:pt x="1240980" y="33776"/>
                </a:lnTo>
                <a:lnTo>
                  <a:pt x="1243666" y="33995"/>
                </a:lnTo>
                <a:lnTo>
                  <a:pt x="1250406" y="34545"/>
                </a:lnTo>
                <a:lnTo>
                  <a:pt x="1257158" y="35491"/>
                </a:lnTo>
                <a:lnTo>
                  <a:pt x="1263788" y="36822"/>
                </a:lnTo>
                <a:lnTo>
                  <a:pt x="1269780" y="38101"/>
                </a:lnTo>
                <a:lnTo>
                  <a:pt x="1273180" y="44750"/>
                </a:lnTo>
                <a:lnTo>
                  <a:pt x="1271996" y="50828"/>
                </a:lnTo>
                <a:lnTo>
                  <a:pt x="1270763" y="56951"/>
                </a:lnTo>
                <a:lnTo>
                  <a:pt x="1265957" y="60807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EF6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28864" y="634699"/>
            <a:ext cx="3886835" cy="3886200"/>
            <a:chOff x="2628864" y="634699"/>
            <a:chExt cx="3886835" cy="3886200"/>
          </a:xfrm>
        </p:grpSpPr>
        <p:sp>
          <p:nvSpPr>
            <p:cNvPr id="4" name="object 4"/>
            <p:cNvSpPr/>
            <p:nvPr/>
          </p:nvSpPr>
          <p:spPr>
            <a:xfrm>
              <a:off x="2628864" y="634699"/>
              <a:ext cx="3886835" cy="3886200"/>
            </a:xfrm>
            <a:custGeom>
              <a:avLst/>
              <a:gdLst/>
              <a:ahLst/>
              <a:cxnLst/>
              <a:rect l="l" t="t" r="r" b="b"/>
              <a:pathLst>
                <a:path w="3886834" h="3886200">
                  <a:moveTo>
                    <a:pt x="1943117" y="3886143"/>
                  </a:moveTo>
                  <a:lnTo>
                    <a:pt x="1894430" y="3885545"/>
                  </a:lnTo>
                  <a:lnTo>
                    <a:pt x="1846039" y="3883760"/>
                  </a:lnTo>
                  <a:lnTo>
                    <a:pt x="1797959" y="3880803"/>
                  </a:lnTo>
                  <a:lnTo>
                    <a:pt x="1750204" y="3876688"/>
                  </a:lnTo>
                  <a:lnTo>
                    <a:pt x="1702787" y="3871428"/>
                  </a:lnTo>
                  <a:lnTo>
                    <a:pt x="1655722" y="3865037"/>
                  </a:lnTo>
                  <a:lnTo>
                    <a:pt x="1609024" y="3857530"/>
                  </a:lnTo>
                  <a:lnTo>
                    <a:pt x="1562705" y="3848921"/>
                  </a:lnTo>
                  <a:lnTo>
                    <a:pt x="1516780" y="3839223"/>
                  </a:lnTo>
                  <a:lnTo>
                    <a:pt x="1471263" y="3828451"/>
                  </a:lnTo>
                  <a:lnTo>
                    <a:pt x="1426167" y="3816619"/>
                  </a:lnTo>
                  <a:lnTo>
                    <a:pt x="1381506" y="3803740"/>
                  </a:lnTo>
                  <a:lnTo>
                    <a:pt x="1337294" y="3789828"/>
                  </a:lnTo>
                  <a:lnTo>
                    <a:pt x="1293546" y="3774899"/>
                  </a:lnTo>
                  <a:lnTo>
                    <a:pt x="1250274" y="3758965"/>
                  </a:lnTo>
                  <a:lnTo>
                    <a:pt x="1207493" y="3742040"/>
                  </a:lnTo>
                  <a:lnTo>
                    <a:pt x="1165216" y="3724140"/>
                  </a:lnTo>
                  <a:lnTo>
                    <a:pt x="1123458" y="3705277"/>
                  </a:lnTo>
                  <a:lnTo>
                    <a:pt x="1082232" y="3685466"/>
                  </a:lnTo>
                  <a:lnTo>
                    <a:pt x="1041552" y="3664720"/>
                  </a:lnTo>
                  <a:lnTo>
                    <a:pt x="1001432" y="3643055"/>
                  </a:lnTo>
                  <a:lnTo>
                    <a:pt x="961885" y="3620483"/>
                  </a:lnTo>
                  <a:lnTo>
                    <a:pt x="922927" y="3597019"/>
                  </a:lnTo>
                  <a:lnTo>
                    <a:pt x="884569" y="3572677"/>
                  </a:lnTo>
                  <a:lnTo>
                    <a:pt x="846827" y="3547471"/>
                  </a:lnTo>
                  <a:lnTo>
                    <a:pt x="809714" y="3521414"/>
                  </a:lnTo>
                  <a:lnTo>
                    <a:pt x="773244" y="3494522"/>
                  </a:lnTo>
                  <a:lnTo>
                    <a:pt x="737431" y="3466807"/>
                  </a:lnTo>
                  <a:lnTo>
                    <a:pt x="702288" y="3438284"/>
                  </a:lnTo>
                  <a:lnTo>
                    <a:pt x="667830" y="3408967"/>
                  </a:lnTo>
                  <a:lnTo>
                    <a:pt x="634070" y="3378870"/>
                  </a:lnTo>
                  <a:lnTo>
                    <a:pt x="601023" y="3348007"/>
                  </a:lnTo>
                  <a:lnTo>
                    <a:pt x="568701" y="3316392"/>
                  </a:lnTo>
                  <a:lnTo>
                    <a:pt x="537119" y="3284039"/>
                  </a:lnTo>
                  <a:lnTo>
                    <a:pt x="506291" y="3250962"/>
                  </a:lnTo>
                  <a:lnTo>
                    <a:pt x="476231" y="3217175"/>
                  </a:lnTo>
                  <a:lnTo>
                    <a:pt x="446952" y="3182692"/>
                  </a:lnTo>
                  <a:lnTo>
                    <a:pt x="418468" y="3147528"/>
                  </a:lnTo>
                  <a:lnTo>
                    <a:pt x="390793" y="3111695"/>
                  </a:lnTo>
                  <a:lnTo>
                    <a:pt x="363941" y="3075208"/>
                  </a:lnTo>
                  <a:lnTo>
                    <a:pt x="337926" y="3038081"/>
                  </a:lnTo>
                  <a:lnTo>
                    <a:pt x="312762" y="3000329"/>
                  </a:lnTo>
                  <a:lnTo>
                    <a:pt x="288462" y="2961964"/>
                  </a:lnTo>
                  <a:lnTo>
                    <a:pt x="265040" y="2923002"/>
                  </a:lnTo>
                  <a:lnTo>
                    <a:pt x="242511" y="2883456"/>
                  </a:lnTo>
                  <a:lnTo>
                    <a:pt x="220888" y="2843340"/>
                  </a:lnTo>
                  <a:lnTo>
                    <a:pt x="200184" y="2802669"/>
                  </a:lnTo>
                  <a:lnTo>
                    <a:pt x="180414" y="2761455"/>
                  </a:lnTo>
                  <a:lnTo>
                    <a:pt x="161592" y="2719714"/>
                  </a:lnTo>
                  <a:lnTo>
                    <a:pt x="143731" y="2677459"/>
                  </a:lnTo>
                  <a:lnTo>
                    <a:pt x="126845" y="2634704"/>
                  </a:lnTo>
                  <a:lnTo>
                    <a:pt x="110948" y="2591464"/>
                  </a:lnTo>
                  <a:lnTo>
                    <a:pt x="96054" y="2547752"/>
                  </a:lnTo>
                  <a:lnTo>
                    <a:pt x="82177" y="2503582"/>
                  </a:lnTo>
                  <a:lnTo>
                    <a:pt x="69331" y="2458968"/>
                  </a:lnTo>
                  <a:lnTo>
                    <a:pt x="57529" y="2413925"/>
                  </a:lnTo>
                  <a:lnTo>
                    <a:pt x="46785" y="2368466"/>
                  </a:lnTo>
                  <a:lnTo>
                    <a:pt x="37114" y="2322606"/>
                  </a:lnTo>
                  <a:lnTo>
                    <a:pt x="28528" y="2276358"/>
                  </a:lnTo>
                  <a:lnTo>
                    <a:pt x="21042" y="2229737"/>
                  </a:lnTo>
                  <a:lnTo>
                    <a:pt x="14670" y="2182755"/>
                  </a:lnTo>
                  <a:lnTo>
                    <a:pt x="9426" y="2135429"/>
                  </a:lnTo>
                  <a:lnTo>
                    <a:pt x="5323" y="2087770"/>
                  </a:lnTo>
                  <a:lnTo>
                    <a:pt x="2375" y="2039795"/>
                  </a:lnTo>
                  <a:lnTo>
                    <a:pt x="596" y="1991515"/>
                  </a:lnTo>
                  <a:lnTo>
                    <a:pt x="0" y="1942947"/>
                  </a:lnTo>
                  <a:lnTo>
                    <a:pt x="0" y="693749"/>
                  </a:lnTo>
                  <a:lnTo>
                    <a:pt x="1602" y="645946"/>
                  </a:lnTo>
                  <a:lnTo>
                    <a:pt x="6339" y="599054"/>
                  </a:lnTo>
                  <a:lnTo>
                    <a:pt x="14107" y="553172"/>
                  </a:lnTo>
                  <a:lnTo>
                    <a:pt x="24804" y="508401"/>
                  </a:lnTo>
                  <a:lnTo>
                    <a:pt x="38325" y="464840"/>
                  </a:lnTo>
                  <a:lnTo>
                    <a:pt x="54566" y="422590"/>
                  </a:lnTo>
                  <a:lnTo>
                    <a:pt x="73424" y="381750"/>
                  </a:lnTo>
                  <a:lnTo>
                    <a:pt x="94795" y="342420"/>
                  </a:lnTo>
                  <a:lnTo>
                    <a:pt x="118576" y="304700"/>
                  </a:lnTo>
                  <a:lnTo>
                    <a:pt x="144663" y="268690"/>
                  </a:lnTo>
                  <a:lnTo>
                    <a:pt x="172952" y="234489"/>
                  </a:lnTo>
                  <a:lnTo>
                    <a:pt x="203340" y="202198"/>
                  </a:lnTo>
                  <a:lnTo>
                    <a:pt x="235723" y="171916"/>
                  </a:lnTo>
                  <a:lnTo>
                    <a:pt x="269998" y="143744"/>
                  </a:lnTo>
                  <a:lnTo>
                    <a:pt x="306060" y="117781"/>
                  </a:lnTo>
                  <a:lnTo>
                    <a:pt x="343807" y="94126"/>
                  </a:lnTo>
                  <a:lnTo>
                    <a:pt x="383133" y="72881"/>
                  </a:lnTo>
                  <a:lnTo>
                    <a:pt x="423937" y="54144"/>
                  </a:lnTo>
                  <a:lnTo>
                    <a:pt x="466114" y="38016"/>
                  </a:lnTo>
                  <a:lnTo>
                    <a:pt x="509561" y="24596"/>
                  </a:lnTo>
                  <a:lnTo>
                    <a:pt x="554173" y="13985"/>
                  </a:lnTo>
                  <a:lnTo>
                    <a:pt x="599848" y="6282"/>
                  </a:lnTo>
                  <a:lnTo>
                    <a:pt x="646482" y="1587"/>
                  </a:lnTo>
                  <a:lnTo>
                    <a:pt x="693970" y="0"/>
                  </a:lnTo>
                  <a:lnTo>
                    <a:pt x="3192264" y="0"/>
                  </a:lnTo>
                  <a:lnTo>
                    <a:pt x="3239753" y="1587"/>
                  </a:lnTo>
                  <a:lnTo>
                    <a:pt x="3286387" y="6282"/>
                  </a:lnTo>
                  <a:lnTo>
                    <a:pt x="3332061" y="13985"/>
                  </a:lnTo>
                  <a:lnTo>
                    <a:pt x="3376674" y="24596"/>
                  </a:lnTo>
                  <a:lnTo>
                    <a:pt x="3420120" y="38016"/>
                  </a:lnTo>
                  <a:lnTo>
                    <a:pt x="3462297" y="54144"/>
                  </a:lnTo>
                  <a:lnTo>
                    <a:pt x="3503101" y="72881"/>
                  </a:lnTo>
                  <a:lnTo>
                    <a:pt x="3542428" y="94126"/>
                  </a:lnTo>
                  <a:lnTo>
                    <a:pt x="3580175" y="117781"/>
                  </a:lnTo>
                  <a:lnTo>
                    <a:pt x="3616237" y="143744"/>
                  </a:lnTo>
                  <a:lnTo>
                    <a:pt x="3650511" y="171916"/>
                  </a:lnTo>
                  <a:lnTo>
                    <a:pt x="3682894" y="202198"/>
                  </a:lnTo>
                  <a:lnTo>
                    <a:pt x="3713282" y="234489"/>
                  </a:lnTo>
                  <a:lnTo>
                    <a:pt x="3741572" y="268690"/>
                  </a:lnTo>
                  <a:lnTo>
                    <a:pt x="3767659" y="304700"/>
                  </a:lnTo>
                  <a:lnTo>
                    <a:pt x="3791440" y="342420"/>
                  </a:lnTo>
                  <a:lnTo>
                    <a:pt x="3812811" y="381750"/>
                  </a:lnTo>
                  <a:lnTo>
                    <a:pt x="3831669" y="422590"/>
                  </a:lnTo>
                  <a:lnTo>
                    <a:pt x="3847910" y="464840"/>
                  </a:lnTo>
                  <a:lnTo>
                    <a:pt x="3861431" y="508401"/>
                  </a:lnTo>
                  <a:lnTo>
                    <a:pt x="3872127" y="553172"/>
                  </a:lnTo>
                  <a:lnTo>
                    <a:pt x="3879896" y="599054"/>
                  </a:lnTo>
                  <a:lnTo>
                    <a:pt x="3884633" y="645946"/>
                  </a:lnTo>
                  <a:lnTo>
                    <a:pt x="3886235" y="693749"/>
                  </a:lnTo>
                  <a:lnTo>
                    <a:pt x="3886235" y="1942947"/>
                  </a:lnTo>
                  <a:lnTo>
                    <a:pt x="3885639" y="1991515"/>
                  </a:lnTo>
                  <a:lnTo>
                    <a:pt x="3883860" y="2039795"/>
                  </a:lnTo>
                  <a:lnTo>
                    <a:pt x="3880912" y="2087770"/>
                  </a:lnTo>
                  <a:lnTo>
                    <a:pt x="3876809" y="2135429"/>
                  </a:lnTo>
                  <a:lnTo>
                    <a:pt x="3871564" y="2182755"/>
                  </a:lnTo>
                  <a:lnTo>
                    <a:pt x="3865192" y="2229737"/>
                  </a:lnTo>
                  <a:lnTo>
                    <a:pt x="3857707" y="2276358"/>
                  </a:lnTo>
                  <a:lnTo>
                    <a:pt x="3849121" y="2322606"/>
                  </a:lnTo>
                  <a:lnTo>
                    <a:pt x="3839449" y="2368466"/>
                  </a:lnTo>
                  <a:lnTo>
                    <a:pt x="3828706" y="2413925"/>
                  </a:lnTo>
                  <a:lnTo>
                    <a:pt x="3816904" y="2458968"/>
                  </a:lnTo>
                  <a:lnTo>
                    <a:pt x="3804057" y="2503582"/>
                  </a:lnTo>
                  <a:lnTo>
                    <a:pt x="3790180" y="2547752"/>
                  </a:lnTo>
                  <a:lnTo>
                    <a:pt x="3775287" y="2591464"/>
                  </a:lnTo>
                  <a:lnTo>
                    <a:pt x="3759390" y="2634704"/>
                  </a:lnTo>
                  <a:lnTo>
                    <a:pt x="3742504" y="2677459"/>
                  </a:lnTo>
                  <a:lnTo>
                    <a:pt x="3724643" y="2719714"/>
                  </a:lnTo>
                  <a:lnTo>
                    <a:pt x="3705821" y="2761455"/>
                  </a:lnTo>
                  <a:lnTo>
                    <a:pt x="3686051" y="2802669"/>
                  </a:lnTo>
                  <a:lnTo>
                    <a:pt x="3665347" y="2843340"/>
                  </a:lnTo>
                  <a:lnTo>
                    <a:pt x="3643724" y="2883456"/>
                  </a:lnTo>
                  <a:lnTo>
                    <a:pt x="3621194" y="2923002"/>
                  </a:lnTo>
                  <a:lnTo>
                    <a:pt x="3597773" y="2961964"/>
                  </a:lnTo>
                  <a:lnTo>
                    <a:pt x="3573473" y="3000329"/>
                  </a:lnTo>
                  <a:lnTo>
                    <a:pt x="3548308" y="3038081"/>
                  </a:lnTo>
                  <a:lnTo>
                    <a:pt x="3522293" y="3075208"/>
                  </a:lnTo>
                  <a:lnTo>
                    <a:pt x="3495442" y="3111695"/>
                  </a:lnTo>
                  <a:lnTo>
                    <a:pt x="3467767" y="3147528"/>
                  </a:lnTo>
                  <a:lnTo>
                    <a:pt x="3439283" y="3182692"/>
                  </a:lnTo>
                  <a:lnTo>
                    <a:pt x="3410004" y="3217175"/>
                  </a:lnTo>
                  <a:lnTo>
                    <a:pt x="3379944" y="3250962"/>
                  </a:lnTo>
                  <a:lnTo>
                    <a:pt x="3349115" y="3284039"/>
                  </a:lnTo>
                  <a:lnTo>
                    <a:pt x="3317534" y="3316392"/>
                  </a:lnTo>
                  <a:lnTo>
                    <a:pt x="3285212" y="3348007"/>
                  </a:lnTo>
                  <a:lnTo>
                    <a:pt x="3252165" y="3378870"/>
                  </a:lnTo>
                  <a:lnTo>
                    <a:pt x="3218405" y="3408967"/>
                  </a:lnTo>
                  <a:lnTo>
                    <a:pt x="3183947" y="3438284"/>
                  </a:lnTo>
                  <a:lnTo>
                    <a:pt x="3148804" y="3466807"/>
                  </a:lnTo>
                  <a:lnTo>
                    <a:pt x="3112991" y="3494522"/>
                  </a:lnTo>
                  <a:lnTo>
                    <a:pt x="3076521" y="3521414"/>
                  </a:lnTo>
                  <a:lnTo>
                    <a:pt x="3039408" y="3547471"/>
                  </a:lnTo>
                  <a:lnTo>
                    <a:pt x="3001666" y="3572677"/>
                  </a:lnTo>
                  <a:lnTo>
                    <a:pt x="2963308" y="3597019"/>
                  </a:lnTo>
                  <a:lnTo>
                    <a:pt x="2924349" y="3620483"/>
                  </a:lnTo>
                  <a:lnTo>
                    <a:pt x="2884803" y="3643055"/>
                  </a:lnTo>
                  <a:lnTo>
                    <a:pt x="2844683" y="3664720"/>
                  </a:lnTo>
                  <a:lnTo>
                    <a:pt x="2804003" y="3685466"/>
                  </a:lnTo>
                  <a:lnTo>
                    <a:pt x="2762777" y="3705277"/>
                  </a:lnTo>
                  <a:lnTo>
                    <a:pt x="2721019" y="3724140"/>
                  </a:lnTo>
                  <a:lnTo>
                    <a:pt x="2678742" y="3742040"/>
                  </a:lnTo>
                  <a:lnTo>
                    <a:pt x="2635961" y="3758965"/>
                  </a:lnTo>
                  <a:lnTo>
                    <a:pt x="2592689" y="3774899"/>
                  </a:lnTo>
                  <a:lnTo>
                    <a:pt x="2548940" y="3789828"/>
                  </a:lnTo>
                  <a:lnTo>
                    <a:pt x="2504729" y="3803740"/>
                  </a:lnTo>
                  <a:lnTo>
                    <a:pt x="2460068" y="3816619"/>
                  </a:lnTo>
                  <a:lnTo>
                    <a:pt x="2414972" y="3828451"/>
                  </a:lnTo>
                  <a:lnTo>
                    <a:pt x="2369455" y="3839223"/>
                  </a:lnTo>
                  <a:lnTo>
                    <a:pt x="2323530" y="3848921"/>
                  </a:lnTo>
                  <a:lnTo>
                    <a:pt x="2277211" y="3857530"/>
                  </a:lnTo>
                  <a:lnTo>
                    <a:pt x="2230512" y="3865037"/>
                  </a:lnTo>
                  <a:lnTo>
                    <a:pt x="2183447" y="3871428"/>
                  </a:lnTo>
                  <a:lnTo>
                    <a:pt x="2136030" y="3876688"/>
                  </a:lnTo>
                  <a:lnTo>
                    <a:pt x="2088275" y="3880803"/>
                  </a:lnTo>
                  <a:lnTo>
                    <a:pt x="2040195" y="3883760"/>
                  </a:lnTo>
                  <a:lnTo>
                    <a:pt x="1991805" y="3885545"/>
                  </a:lnTo>
                  <a:lnTo>
                    <a:pt x="1943117" y="3886143"/>
                  </a:lnTo>
                  <a:close/>
                </a:path>
              </a:pathLst>
            </a:custGeom>
            <a:solidFill>
              <a:srgbClr val="EAF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91903" y="3382517"/>
              <a:ext cx="2171700" cy="146050"/>
            </a:xfrm>
            <a:custGeom>
              <a:avLst/>
              <a:gdLst/>
              <a:ahLst/>
              <a:cxnLst/>
              <a:rect l="l" t="t" r="r" b="b"/>
              <a:pathLst>
                <a:path w="2171700" h="146050">
                  <a:moveTo>
                    <a:pt x="2161971" y="37998"/>
                  </a:moveTo>
                  <a:lnTo>
                    <a:pt x="2129663" y="13779"/>
                  </a:lnTo>
                  <a:lnTo>
                    <a:pt x="2105571" y="12420"/>
                  </a:lnTo>
                  <a:lnTo>
                    <a:pt x="2057895" y="11188"/>
                  </a:lnTo>
                  <a:lnTo>
                    <a:pt x="2010219" y="9918"/>
                  </a:lnTo>
                  <a:lnTo>
                    <a:pt x="1962543" y="8661"/>
                  </a:lnTo>
                  <a:lnTo>
                    <a:pt x="1914880" y="7442"/>
                  </a:lnTo>
                  <a:lnTo>
                    <a:pt x="1867204" y="6273"/>
                  </a:lnTo>
                  <a:lnTo>
                    <a:pt x="1819529" y="5194"/>
                  </a:lnTo>
                  <a:lnTo>
                    <a:pt x="1771840" y="4229"/>
                  </a:lnTo>
                  <a:lnTo>
                    <a:pt x="1724152" y="3403"/>
                  </a:lnTo>
                  <a:lnTo>
                    <a:pt x="1674964" y="2717"/>
                  </a:lnTo>
                  <a:lnTo>
                    <a:pt x="1625727" y="2082"/>
                  </a:lnTo>
                  <a:lnTo>
                    <a:pt x="1576476" y="1511"/>
                  </a:lnTo>
                  <a:lnTo>
                    <a:pt x="1527187" y="1016"/>
                  </a:lnTo>
                  <a:lnTo>
                    <a:pt x="1477899" y="609"/>
                  </a:lnTo>
                  <a:lnTo>
                    <a:pt x="1428597" y="304"/>
                  </a:lnTo>
                  <a:lnTo>
                    <a:pt x="1379308" y="88"/>
                  </a:lnTo>
                  <a:lnTo>
                    <a:pt x="1330045" y="0"/>
                  </a:lnTo>
                  <a:lnTo>
                    <a:pt x="1280820" y="38"/>
                  </a:lnTo>
                  <a:lnTo>
                    <a:pt x="1229563" y="304"/>
                  </a:lnTo>
                  <a:lnTo>
                    <a:pt x="1178306" y="762"/>
                  </a:lnTo>
                  <a:lnTo>
                    <a:pt x="1127048" y="1371"/>
                  </a:lnTo>
                  <a:lnTo>
                    <a:pt x="1075778" y="2133"/>
                  </a:lnTo>
                  <a:lnTo>
                    <a:pt x="1024521" y="3009"/>
                  </a:lnTo>
                  <a:lnTo>
                    <a:pt x="973251" y="3975"/>
                  </a:lnTo>
                  <a:lnTo>
                    <a:pt x="921969" y="5029"/>
                  </a:lnTo>
                  <a:lnTo>
                    <a:pt x="870686" y="6121"/>
                  </a:lnTo>
                  <a:lnTo>
                    <a:pt x="816013" y="7315"/>
                  </a:lnTo>
                  <a:lnTo>
                    <a:pt x="761301" y="8674"/>
                  </a:lnTo>
                  <a:lnTo>
                    <a:pt x="706602" y="10337"/>
                  </a:lnTo>
                  <a:lnTo>
                    <a:pt x="651954" y="12471"/>
                  </a:lnTo>
                  <a:lnTo>
                    <a:pt x="597369" y="15189"/>
                  </a:lnTo>
                  <a:lnTo>
                    <a:pt x="543547" y="18224"/>
                  </a:lnTo>
                  <a:lnTo>
                    <a:pt x="489762" y="21501"/>
                  </a:lnTo>
                  <a:lnTo>
                    <a:pt x="436003" y="25006"/>
                  </a:lnTo>
                  <a:lnTo>
                    <a:pt x="382270" y="28689"/>
                  </a:lnTo>
                  <a:lnTo>
                    <a:pt x="328587" y="32537"/>
                  </a:lnTo>
                  <a:lnTo>
                    <a:pt x="274916" y="36525"/>
                  </a:lnTo>
                  <a:lnTo>
                    <a:pt x="221297" y="40627"/>
                  </a:lnTo>
                  <a:lnTo>
                    <a:pt x="176022" y="44856"/>
                  </a:lnTo>
                  <a:lnTo>
                    <a:pt x="130771" y="49999"/>
                  </a:lnTo>
                  <a:lnTo>
                    <a:pt x="85521" y="55600"/>
                  </a:lnTo>
                  <a:lnTo>
                    <a:pt x="40195" y="61175"/>
                  </a:lnTo>
                  <a:lnTo>
                    <a:pt x="0" y="80746"/>
                  </a:lnTo>
                  <a:lnTo>
                    <a:pt x="4318" y="96520"/>
                  </a:lnTo>
                  <a:lnTo>
                    <a:pt x="10680" y="99555"/>
                  </a:lnTo>
                  <a:lnTo>
                    <a:pt x="17894" y="99847"/>
                  </a:lnTo>
                  <a:lnTo>
                    <a:pt x="18440" y="99949"/>
                  </a:lnTo>
                  <a:lnTo>
                    <a:pt x="23025" y="100139"/>
                  </a:lnTo>
                  <a:lnTo>
                    <a:pt x="26695" y="99479"/>
                  </a:lnTo>
                  <a:lnTo>
                    <a:pt x="30124" y="99060"/>
                  </a:lnTo>
                  <a:lnTo>
                    <a:pt x="47726" y="97383"/>
                  </a:lnTo>
                  <a:lnTo>
                    <a:pt x="65227" y="95605"/>
                  </a:lnTo>
                  <a:lnTo>
                    <a:pt x="82664" y="93776"/>
                  </a:lnTo>
                  <a:lnTo>
                    <a:pt x="100088" y="91909"/>
                  </a:lnTo>
                  <a:lnTo>
                    <a:pt x="152742" y="86334"/>
                  </a:lnTo>
                  <a:lnTo>
                    <a:pt x="205422" y="81165"/>
                  </a:lnTo>
                  <a:lnTo>
                    <a:pt x="258127" y="76403"/>
                  </a:lnTo>
                  <a:lnTo>
                    <a:pt x="310857" y="72047"/>
                  </a:lnTo>
                  <a:lnTo>
                    <a:pt x="363639" y="68072"/>
                  </a:lnTo>
                  <a:lnTo>
                    <a:pt x="416433" y="64490"/>
                  </a:lnTo>
                  <a:lnTo>
                    <a:pt x="469277" y="61290"/>
                  </a:lnTo>
                  <a:lnTo>
                    <a:pt x="522160" y="58470"/>
                  </a:lnTo>
                  <a:lnTo>
                    <a:pt x="575081" y="56019"/>
                  </a:lnTo>
                  <a:lnTo>
                    <a:pt x="623455" y="53924"/>
                  </a:lnTo>
                  <a:lnTo>
                    <a:pt x="671880" y="51993"/>
                  </a:lnTo>
                  <a:lnTo>
                    <a:pt x="720318" y="50215"/>
                  </a:lnTo>
                  <a:lnTo>
                    <a:pt x="768781" y="48590"/>
                  </a:lnTo>
                  <a:lnTo>
                    <a:pt x="817257" y="47117"/>
                  </a:lnTo>
                  <a:lnTo>
                    <a:pt x="865746" y="45770"/>
                  </a:lnTo>
                  <a:lnTo>
                    <a:pt x="914247" y="44564"/>
                  </a:lnTo>
                  <a:lnTo>
                    <a:pt x="962761" y="43484"/>
                  </a:lnTo>
                  <a:lnTo>
                    <a:pt x="1011275" y="42532"/>
                  </a:lnTo>
                  <a:lnTo>
                    <a:pt x="1059789" y="41694"/>
                  </a:lnTo>
                  <a:lnTo>
                    <a:pt x="1112405" y="41008"/>
                  </a:lnTo>
                  <a:lnTo>
                    <a:pt x="1165047" y="40513"/>
                  </a:lnTo>
                  <a:lnTo>
                    <a:pt x="1217752" y="40170"/>
                  </a:lnTo>
                  <a:lnTo>
                    <a:pt x="1270546" y="39954"/>
                  </a:lnTo>
                  <a:lnTo>
                    <a:pt x="1323454" y="39827"/>
                  </a:lnTo>
                  <a:lnTo>
                    <a:pt x="1376514" y="39751"/>
                  </a:lnTo>
                  <a:lnTo>
                    <a:pt x="1429753" y="39687"/>
                  </a:lnTo>
                  <a:lnTo>
                    <a:pt x="1483220" y="39598"/>
                  </a:lnTo>
                  <a:lnTo>
                    <a:pt x="1536928" y="39471"/>
                  </a:lnTo>
                  <a:lnTo>
                    <a:pt x="1590916" y="39243"/>
                  </a:lnTo>
                  <a:lnTo>
                    <a:pt x="1590916" y="39560"/>
                  </a:lnTo>
                  <a:lnTo>
                    <a:pt x="1639951" y="40703"/>
                  </a:lnTo>
                  <a:lnTo>
                    <a:pt x="1689544" y="41884"/>
                  </a:lnTo>
                  <a:lnTo>
                    <a:pt x="1739595" y="43078"/>
                  </a:lnTo>
                  <a:lnTo>
                    <a:pt x="1790001" y="44284"/>
                  </a:lnTo>
                  <a:lnTo>
                    <a:pt x="1840687" y="45504"/>
                  </a:lnTo>
                  <a:lnTo>
                    <a:pt x="1891550" y="46723"/>
                  </a:lnTo>
                  <a:lnTo>
                    <a:pt x="1942503" y="47942"/>
                  </a:lnTo>
                  <a:lnTo>
                    <a:pt x="1992198" y="49504"/>
                  </a:lnTo>
                  <a:lnTo>
                    <a:pt x="2041906" y="51130"/>
                  </a:lnTo>
                  <a:lnTo>
                    <a:pt x="2091626" y="52768"/>
                  </a:lnTo>
                  <a:lnTo>
                    <a:pt x="2141321" y="54368"/>
                  </a:lnTo>
                  <a:lnTo>
                    <a:pt x="2149081" y="53263"/>
                  </a:lnTo>
                  <a:lnTo>
                    <a:pt x="2155291" y="49974"/>
                  </a:lnTo>
                  <a:lnTo>
                    <a:pt x="2159673" y="44780"/>
                  </a:lnTo>
                  <a:lnTo>
                    <a:pt x="2161971" y="37998"/>
                  </a:lnTo>
                  <a:close/>
                </a:path>
                <a:path w="2171700" h="146050">
                  <a:moveTo>
                    <a:pt x="2171128" y="128358"/>
                  </a:moveTo>
                  <a:lnTo>
                    <a:pt x="2132876" y="101701"/>
                  </a:lnTo>
                  <a:lnTo>
                    <a:pt x="2092134" y="92913"/>
                  </a:lnTo>
                  <a:lnTo>
                    <a:pt x="2061146" y="91528"/>
                  </a:lnTo>
                  <a:lnTo>
                    <a:pt x="2053145" y="91363"/>
                  </a:lnTo>
                  <a:lnTo>
                    <a:pt x="2004542" y="90474"/>
                  </a:lnTo>
                  <a:lnTo>
                    <a:pt x="1955901" y="89725"/>
                  </a:lnTo>
                  <a:lnTo>
                    <a:pt x="1907209" y="88874"/>
                  </a:lnTo>
                  <a:lnTo>
                    <a:pt x="1858441" y="87655"/>
                  </a:lnTo>
                  <a:lnTo>
                    <a:pt x="1809851" y="86283"/>
                  </a:lnTo>
                  <a:lnTo>
                    <a:pt x="1761274" y="84886"/>
                  </a:lnTo>
                  <a:lnTo>
                    <a:pt x="1712709" y="83477"/>
                  </a:lnTo>
                  <a:lnTo>
                    <a:pt x="1664157" y="82029"/>
                  </a:lnTo>
                  <a:lnTo>
                    <a:pt x="1615605" y="80568"/>
                  </a:lnTo>
                  <a:lnTo>
                    <a:pt x="1567065" y="79095"/>
                  </a:lnTo>
                  <a:lnTo>
                    <a:pt x="1518513" y="77609"/>
                  </a:lnTo>
                  <a:lnTo>
                    <a:pt x="1469961" y="76111"/>
                  </a:lnTo>
                  <a:lnTo>
                    <a:pt x="1421396" y="74599"/>
                  </a:lnTo>
                  <a:lnTo>
                    <a:pt x="1372831" y="73101"/>
                  </a:lnTo>
                  <a:lnTo>
                    <a:pt x="1324241" y="71589"/>
                  </a:lnTo>
                  <a:lnTo>
                    <a:pt x="1324330" y="68808"/>
                  </a:lnTo>
                  <a:lnTo>
                    <a:pt x="1273784" y="68364"/>
                  </a:lnTo>
                  <a:lnTo>
                    <a:pt x="1223264" y="67894"/>
                  </a:lnTo>
                  <a:lnTo>
                    <a:pt x="1172756" y="67386"/>
                  </a:lnTo>
                  <a:lnTo>
                    <a:pt x="1122260" y="66890"/>
                  </a:lnTo>
                  <a:lnTo>
                    <a:pt x="1071778" y="66395"/>
                  </a:lnTo>
                  <a:lnTo>
                    <a:pt x="1021308" y="65925"/>
                  </a:lnTo>
                  <a:lnTo>
                    <a:pt x="970838" y="65519"/>
                  </a:lnTo>
                  <a:lnTo>
                    <a:pt x="920369" y="65176"/>
                  </a:lnTo>
                  <a:lnTo>
                    <a:pt x="869911" y="64909"/>
                  </a:lnTo>
                  <a:lnTo>
                    <a:pt x="819454" y="64757"/>
                  </a:lnTo>
                  <a:lnTo>
                    <a:pt x="768997" y="64706"/>
                  </a:lnTo>
                  <a:lnTo>
                    <a:pt x="714502" y="64833"/>
                  </a:lnTo>
                  <a:lnTo>
                    <a:pt x="660006" y="65430"/>
                  </a:lnTo>
                  <a:lnTo>
                    <a:pt x="605485" y="66421"/>
                  </a:lnTo>
                  <a:lnTo>
                    <a:pt x="550976" y="67678"/>
                  </a:lnTo>
                  <a:lnTo>
                    <a:pt x="496443" y="69138"/>
                  </a:lnTo>
                  <a:lnTo>
                    <a:pt x="441896" y="70688"/>
                  </a:lnTo>
                  <a:lnTo>
                    <a:pt x="403580" y="72199"/>
                  </a:lnTo>
                  <a:lnTo>
                    <a:pt x="365315" y="74460"/>
                  </a:lnTo>
                  <a:lnTo>
                    <a:pt x="327063" y="77190"/>
                  </a:lnTo>
                  <a:lnTo>
                    <a:pt x="288836" y="80098"/>
                  </a:lnTo>
                  <a:lnTo>
                    <a:pt x="244132" y="87388"/>
                  </a:lnTo>
                  <a:lnTo>
                    <a:pt x="229425" y="109880"/>
                  </a:lnTo>
                  <a:lnTo>
                    <a:pt x="231216" y="119354"/>
                  </a:lnTo>
                  <a:lnTo>
                    <a:pt x="238277" y="124879"/>
                  </a:lnTo>
                  <a:lnTo>
                    <a:pt x="246888" y="125234"/>
                  </a:lnTo>
                  <a:lnTo>
                    <a:pt x="249999" y="125272"/>
                  </a:lnTo>
                  <a:lnTo>
                    <a:pt x="265531" y="125895"/>
                  </a:lnTo>
                  <a:lnTo>
                    <a:pt x="279615" y="126326"/>
                  </a:lnTo>
                  <a:lnTo>
                    <a:pt x="293636" y="126238"/>
                  </a:lnTo>
                  <a:lnTo>
                    <a:pt x="307454" y="125222"/>
                  </a:lnTo>
                  <a:lnTo>
                    <a:pt x="320979" y="122847"/>
                  </a:lnTo>
                  <a:lnTo>
                    <a:pt x="334035" y="119773"/>
                  </a:lnTo>
                  <a:lnTo>
                    <a:pt x="347052" y="117157"/>
                  </a:lnTo>
                  <a:lnTo>
                    <a:pt x="360095" y="115176"/>
                  </a:lnTo>
                  <a:lnTo>
                    <a:pt x="373265" y="114033"/>
                  </a:lnTo>
                  <a:lnTo>
                    <a:pt x="409422" y="112039"/>
                  </a:lnTo>
                  <a:lnTo>
                    <a:pt x="445579" y="110020"/>
                  </a:lnTo>
                  <a:lnTo>
                    <a:pt x="481787" y="108407"/>
                  </a:lnTo>
                  <a:lnTo>
                    <a:pt x="518071" y="107632"/>
                  </a:lnTo>
                  <a:lnTo>
                    <a:pt x="567042" y="107111"/>
                  </a:lnTo>
                  <a:lnTo>
                    <a:pt x="616000" y="106553"/>
                  </a:lnTo>
                  <a:lnTo>
                    <a:pt x="664959" y="105994"/>
                  </a:lnTo>
                  <a:lnTo>
                    <a:pt x="713905" y="105460"/>
                  </a:lnTo>
                  <a:lnTo>
                    <a:pt x="762850" y="104990"/>
                  </a:lnTo>
                  <a:lnTo>
                    <a:pt x="811784" y="104609"/>
                  </a:lnTo>
                  <a:lnTo>
                    <a:pt x="860729" y="104355"/>
                  </a:lnTo>
                  <a:lnTo>
                    <a:pt x="909675" y="104254"/>
                  </a:lnTo>
                  <a:lnTo>
                    <a:pt x="958621" y="104330"/>
                  </a:lnTo>
                  <a:lnTo>
                    <a:pt x="1007567" y="104622"/>
                  </a:lnTo>
                  <a:lnTo>
                    <a:pt x="1056513" y="105168"/>
                  </a:lnTo>
                  <a:lnTo>
                    <a:pt x="1105573" y="105905"/>
                  </a:lnTo>
                  <a:lnTo>
                    <a:pt x="1154607" y="106845"/>
                  </a:lnTo>
                  <a:lnTo>
                    <a:pt x="1203655" y="107962"/>
                  </a:lnTo>
                  <a:lnTo>
                    <a:pt x="1252689" y="109232"/>
                  </a:lnTo>
                  <a:lnTo>
                    <a:pt x="1301711" y="110617"/>
                  </a:lnTo>
                  <a:lnTo>
                    <a:pt x="1350746" y="112090"/>
                  </a:lnTo>
                  <a:lnTo>
                    <a:pt x="1399768" y="113626"/>
                  </a:lnTo>
                  <a:lnTo>
                    <a:pt x="1448790" y="115189"/>
                  </a:lnTo>
                  <a:lnTo>
                    <a:pt x="1497812" y="116751"/>
                  </a:lnTo>
                  <a:lnTo>
                    <a:pt x="1546847" y="118287"/>
                  </a:lnTo>
                  <a:lnTo>
                    <a:pt x="1595869" y="119773"/>
                  </a:lnTo>
                  <a:lnTo>
                    <a:pt x="1644904" y="121170"/>
                  </a:lnTo>
                  <a:lnTo>
                    <a:pt x="1695094" y="122529"/>
                  </a:lnTo>
                  <a:lnTo>
                    <a:pt x="1745310" y="123837"/>
                  </a:lnTo>
                  <a:lnTo>
                    <a:pt x="1795538" y="125120"/>
                  </a:lnTo>
                  <a:lnTo>
                    <a:pt x="1845779" y="126365"/>
                  </a:lnTo>
                  <a:lnTo>
                    <a:pt x="1896008" y="127622"/>
                  </a:lnTo>
                  <a:lnTo>
                    <a:pt x="1946236" y="128905"/>
                  </a:lnTo>
                  <a:lnTo>
                    <a:pt x="1996452" y="130238"/>
                  </a:lnTo>
                  <a:lnTo>
                    <a:pt x="2046643" y="131622"/>
                  </a:lnTo>
                  <a:lnTo>
                    <a:pt x="2055279" y="131800"/>
                  </a:lnTo>
                  <a:lnTo>
                    <a:pt x="2096274" y="133324"/>
                  </a:lnTo>
                  <a:lnTo>
                    <a:pt x="2140635" y="143738"/>
                  </a:lnTo>
                  <a:lnTo>
                    <a:pt x="2141791" y="144106"/>
                  </a:lnTo>
                  <a:lnTo>
                    <a:pt x="2143353" y="144170"/>
                  </a:lnTo>
                  <a:lnTo>
                    <a:pt x="2144814" y="144538"/>
                  </a:lnTo>
                  <a:lnTo>
                    <a:pt x="2146668" y="144856"/>
                  </a:lnTo>
                  <a:lnTo>
                    <a:pt x="2148370" y="145008"/>
                  </a:lnTo>
                  <a:lnTo>
                    <a:pt x="2159482" y="145440"/>
                  </a:lnTo>
                  <a:lnTo>
                    <a:pt x="2166505" y="141986"/>
                  </a:lnTo>
                  <a:lnTo>
                    <a:pt x="2169845" y="134950"/>
                  </a:lnTo>
                  <a:lnTo>
                    <a:pt x="2171128" y="128358"/>
                  </a:lnTo>
                  <a:close/>
                </a:path>
              </a:pathLst>
            </a:custGeom>
            <a:solidFill>
              <a:srgbClr val="3ED69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960912" y="1930212"/>
            <a:ext cx="50247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0"/>
              <a:t>Safety</a:t>
            </a:r>
            <a:r>
              <a:rPr dirty="0" sz="3600" spc="-480"/>
              <a:t> </a:t>
            </a:r>
            <a:r>
              <a:rPr dirty="0" sz="3600" spc="465"/>
              <a:t>by</a:t>
            </a:r>
            <a:r>
              <a:rPr dirty="0" sz="3600" spc="-475"/>
              <a:t> </a:t>
            </a:r>
            <a:r>
              <a:rPr dirty="0" sz="3600" spc="380"/>
              <a:t>design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4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921673" y="1283394"/>
            <a:ext cx="1257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95" b="1">
                <a:solidFill>
                  <a:srgbClr val="3ED695"/>
                </a:solidFill>
                <a:latin typeface="Verdana"/>
                <a:cs typeface="Verdana"/>
              </a:rPr>
              <a:t>PROTECT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9965" y="2744508"/>
            <a:ext cx="3804920" cy="6565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800" spc="90">
                <a:solidFill>
                  <a:srgbClr val="434343"/>
                </a:solidFill>
                <a:latin typeface="Calibri"/>
                <a:cs typeface="Calibri"/>
              </a:rPr>
              <a:t>Baseline</a:t>
            </a:r>
            <a:r>
              <a:rPr dirty="0" sz="18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protections</a:t>
            </a:r>
            <a:r>
              <a:rPr dirty="0" sz="18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434343"/>
                </a:solidFill>
                <a:latin typeface="Calibri"/>
                <a:cs typeface="Calibri"/>
              </a:rPr>
              <a:t>for</a:t>
            </a:r>
            <a:r>
              <a:rPr dirty="0" sz="18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34343"/>
                </a:solidFill>
                <a:latin typeface="Calibri"/>
                <a:cs typeface="Calibri"/>
              </a:rPr>
              <a:t>kids</a:t>
            </a:r>
            <a:r>
              <a:rPr dirty="0" sz="18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34343"/>
                </a:solidFill>
                <a:latin typeface="Calibri"/>
                <a:cs typeface="Calibri"/>
              </a:rPr>
              <a:t>&amp;</a:t>
            </a:r>
            <a:r>
              <a:rPr dirty="0" sz="18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teens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800" spc="140" b="1">
                <a:solidFill>
                  <a:srgbClr val="434343"/>
                </a:solidFill>
                <a:latin typeface="Calibri"/>
                <a:cs typeface="Calibri"/>
              </a:rPr>
              <a:t>even</a:t>
            </a:r>
            <a:r>
              <a:rPr dirty="0" sz="1800" spc="65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120" b="1">
                <a:solidFill>
                  <a:srgbClr val="434343"/>
                </a:solidFill>
                <a:latin typeface="Calibri"/>
                <a:cs typeface="Calibri"/>
              </a:rPr>
              <a:t>before</a:t>
            </a:r>
            <a:r>
              <a:rPr dirty="0" sz="1800" spc="7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120" b="1">
                <a:solidFill>
                  <a:srgbClr val="434343"/>
                </a:solidFill>
                <a:latin typeface="Calibri"/>
                <a:cs typeface="Calibri"/>
              </a:rPr>
              <a:t>parental</a:t>
            </a:r>
            <a:r>
              <a:rPr dirty="0" sz="1800" spc="65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434343"/>
                </a:solidFill>
                <a:latin typeface="Calibri"/>
                <a:cs typeface="Calibri"/>
              </a:rPr>
              <a:t>tools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pc="95"/>
              <a:t>Play</a:t>
            </a:r>
          </a:p>
          <a:p>
            <a:pPr marL="12700" marR="169545">
              <a:lnSpc>
                <a:spcPct val="114999"/>
              </a:lnSpc>
              <a:spcBef>
                <a:spcPts val="85"/>
              </a:spcBef>
            </a:pPr>
            <a:r>
              <a:rPr dirty="0" sz="1000" spc="55" b="0">
                <a:solidFill>
                  <a:srgbClr val="434343"/>
                </a:solidFill>
                <a:latin typeface="Calibri"/>
                <a:cs typeface="Calibri"/>
              </a:rPr>
              <a:t>Blocked</a:t>
            </a:r>
            <a:r>
              <a:rPr dirty="0" sz="1000" spc="4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 b="0">
                <a:solidFill>
                  <a:srgbClr val="434343"/>
                </a:solidFill>
                <a:latin typeface="Calibri"/>
                <a:cs typeface="Calibri"/>
              </a:rPr>
              <a:t>downloads</a:t>
            </a:r>
            <a:r>
              <a:rPr dirty="0" sz="1000" spc="4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b="0">
                <a:solidFill>
                  <a:srgbClr val="434343"/>
                </a:solidFill>
                <a:latin typeface="Calibri"/>
                <a:cs typeface="Calibri"/>
              </a:rPr>
              <a:t>for</a:t>
            </a:r>
            <a:r>
              <a:rPr dirty="0" sz="1000" spc="4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65" b="0">
                <a:solidFill>
                  <a:srgbClr val="434343"/>
                </a:solidFill>
                <a:latin typeface="Calibri"/>
                <a:cs typeface="Calibri"/>
              </a:rPr>
              <a:t>PEGI</a:t>
            </a:r>
            <a:r>
              <a:rPr dirty="0" sz="1000" spc="4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b="0">
                <a:solidFill>
                  <a:srgbClr val="434343"/>
                </a:solidFill>
                <a:latin typeface="Calibri"/>
                <a:cs typeface="Calibri"/>
              </a:rPr>
              <a:t>18</a:t>
            </a:r>
            <a:r>
              <a:rPr dirty="0" sz="1000" spc="4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 b="0">
                <a:solidFill>
                  <a:srgbClr val="434343"/>
                </a:solidFill>
                <a:latin typeface="Calibri"/>
                <a:cs typeface="Calibri"/>
              </a:rPr>
              <a:t>apps; safety</a:t>
            </a:r>
            <a:r>
              <a:rPr dirty="0" sz="1000" spc="10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 b="0">
                <a:solidFill>
                  <a:srgbClr val="434343"/>
                </a:solidFill>
                <a:latin typeface="Calibri"/>
                <a:cs typeface="Calibri"/>
              </a:rPr>
              <a:t>section</a:t>
            </a:r>
            <a:r>
              <a:rPr dirty="0" sz="1000" spc="10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 b="0">
                <a:solidFill>
                  <a:srgbClr val="434343"/>
                </a:solidFill>
                <a:latin typeface="Calibri"/>
                <a:cs typeface="Calibri"/>
              </a:rPr>
              <a:t>highlighting</a:t>
            </a:r>
            <a:r>
              <a:rPr dirty="0" sz="1000" spc="10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 b="0">
                <a:solidFill>
                  <a:srgbClr val="434343"/>
                </a:solidFill>
                <a:latin typeface="Calibri"/>
                <a:cs typeface="Calibri"/>
              </a:rPr>
              <a:t>which</a:t>
            </a:r>
            <a:r>
              <a:rPr dirty="0" sz="1000" spc="10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5" b="0">
                <a:solidFill>
                  <a:srgbClr val="434343"/>
                </a:solidFill>
                <a:latin typeface="Calibri"/>
                <a:cs typeface="Calibri"/>
              </a:rPr>
              <a:t>apps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follow</a:t>
            </a:r>
            <a:r>
              <a:rPr dirty="0" sz="1000" spc="16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our</a:t>
            </a:r>
            <a:r>
              <a:rPr dirty="0" sz="1000" spc="16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Families</a:t>
            </a:r>
            <a:r>
              <a:rPr dirty="0" sz="1000" spc="16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 b="0">
                <a:solidFill>
                  <a:srgbClr val="434343"/>
                </a:solidFill>
                <a:latin typeface="Calibri"/>
                <a:cs typeface="Calibri"/>
              </a:rPr>
              <a:t>policies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pc="70"/>
              <a:t>YouTube</a:t>
            </a:r>
          </a:p>
          <a:p>
            <a:pPr marL="12700" marR="5080">
              <a:lnSpc>
                <a:spcPct val="114999"/>
              </a:lnSpc>
              <a:spcBef>
                <a:spcPts val="85"/>
              </a:spcBef>
            </a:pPr>
            <a:r>
              <a:rPr dirty="0" sz="1000" spc="75" b="0">
                <a:solidFill>
                  <a:srgbClr val="434343"/>
                </a:solidFill>
                <a:latin typeface="Calibri"/>
                <a:cs typeface="Calibri"/>
              </a:rPr>
              <a:t>Age-</a:t>
            </a:r>
            <a:r>
              <a:rPr dirty="0" sz="1000" spc="45" b="0">
                <a:solidFill>
                  <a:srgbClr val="434343"/>
                </a:solidFill>
                <a:latin typeface="Calibri"/>
                <a:cs typeface="Calibri"/>
              </a:rPr>
              <a:t>restricted</a:t>
            </a:r>
            <a:r>
              <a:rPr dirty="0" sz="1000" spc="17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content,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built-in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 b="0">
                <a:solidFill>
                  <a:srgbClr val="434343"/>
                </a:solidFill>
                <a:latin typeface="Calibri"/>
                <a:cs typeface="Calibri"/>
              </a:rPr>
              <a:t>wellbeing </a:t>
            </a:r>
            <a:r>
              <a:rPr dirty="0" sz="1000" spc="20" b="0">
                <a:solidFill>
                  <a:srgbClr val="434343"/>
                </a:solidFill>
                <a:latin typeface="Calibri"/>
                <a:cs typeface="Calibri"/>
              </a:rPr>
              <a:t>features,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 b="0">
                <a:solidFill>
                  <a:srgbClr val="434343"/>
                </a:solidFill>
                <a:latin typeface="Calibri"/>
                <a:cs typeface="Calibri"/>
              </a:rPr>
              <a:t>robust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 b="0">
                <a:solidFill>
                  <a:srgbClr val="434343"/>
                </a:solidFill>
                <a:latin typeface="Calibri"/>
                <a:cs typeface="Calibri"/>
              </a:rPr>
              <a:t>parental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 b="0">
                <a:solidFill>
                  <a:srgbClr val="434343"/>
                </a:solidFill>
                <a:latin typeface="Calibri"/>
                <a:cs typeface="Calibri"/>
              </a:rPr>
              <a:t>settings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75"/>
              <a:t>Gemini</a:t>
            </a:r>
          </a:p>
          <a:p>
            <a:pPr marL="12700" marR="443230">
              <a:lnSpc>
                <a:spcPct val="114999"/>
              </a:lnSpc>
              <a:spcBef>
                <a:spcPts val="85"/>
              </a:spcBef>
            </a:pPr>
            <a:r>
              <a:rPr dirty="0" sz="1000" spc="20" b="0">
                <a:solidFill>
                  <a:srgbClr val="434343"/>
                </a:solidFill>
                <a:latin typeface="Calibri"/>
                <a:cs typeface="Calibri"/>
              </a:rPr>
              <a:t>Additional</a:t>
            </a:r>
            <a:r>
              <a:rPr dirty="0" sz="1000" spc="17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20" b="0">
                <a:solidFill>
                  <a:srgbClr val="434343"/>
                </a:solidFill>
                <a:latin typeface="Calibri"/>
                <a:cs typeface="Calibri"/>
              </a:rPr>
              <a:t>content</a:t>
            </a:r>
            <a:r>
              <a:rPr dirty="0" sz="1000" spc="18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5" b="0">
                <a:solidFill>
                  <a:srgbClr val="434343"/>
                </a:solidFill>
                <a:latin typeface="Calibri"/>
                <a:cs typeface="Calibri"/>
              </a:rPr>
              <a:t>safeguards,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parental</a:t>
            </a:r>
            <a:r>
              <a:rPr dirty="0" sz="1000" spc="13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or</a:t>
            </a:r>
            <a:r>
              <a:rPr dirty="0" sz="1000" spc="13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60" b="0">
                <a:solidFill>
                  <a:srgbClr val="434343"/>
                </a:solidFill>
                <a:latin typeface="Calibri"/>
                <a:cs typeface="Calibri"/>
              </a:rPr>
              <a:t>school</a:t>
            </a:r>
            <a:r>
              <a:rPr dirty="0" sz="1000" spc="135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 b="0">
                <a:solidFill>
                  <a:srgbClr val="434343"/>
                </a:solidFill>
                <a:latin typeface="Calibri"/>
                <a:cs typeface="Calibri"/>
              </a:rPr>
              <a:t>admin</a:t>
            </a:r>
            <a:r>
              <a:rPr dirty="0" sz="1000" spc="140" b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 b="0">
                <a:solidFill>
                  <a:srgbClr val="434343"/>
                </a:solidFill>
                <a:latin typeface="Calibri"/>
                <a:cs typeface="Calibri"/>
              </a:rPr>
              <a:t>controls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120"/>
              </a:spcBef>
            </a:pPr>
            <a:r>
              <a:rPr dirty="0" spc="245"/>
              <a:t>Protections</a:t>
            </a:r>
            <a:r>
              <a:rPr dirty="0" spc="-185"/>
              <a:t> </a:t>
            </a:r>
            <a:r>
              <a:rPr dirty="0" spc="325"/>
              <a:t>across</a:t>
            </a:r>
            <a:r>
              <a:rPr dirty="0" spc="-185"/>
              <a:t> </a:t>
            </a:r>
            <a:r>
              <a:rPr dirty="0" spc="215"/>
              <a:t>Google</a:t>
            </a:r>
            <a:r>
              <a:rPr dirty="0" spc="-185"/>
              <a:t> </a:t>
            </a:r>
            <a:r>
              <a:rPr dirty="0" spc="250"/>
              <a:t>services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0463" y="1863006"/>
            <a:ext cx="713740" cy="713740"/>
            <a:chOff x="1040463" y="1863006"/>
            <a:chExt cx="713740" cy="713740"/>
          </a:xfrm>
        </p:grpSpPr>
        <p:sp>
          <p:nvSpPr>
            <p:cNvPr id="5" name="object 5"/>
            <p:cNvSpPr/>
            <p:nvPr/>
          </p:nvSpPr>
          <p:spPr>
            <a:xfrm>
              <a:off x="1040463" y="1863006"/>
              <a:ext cx="713740" cy="713740"/>
            </a:xfrm>
            <a:custGeom>
              <a:avLst/>
              <a:gdLst/>
              <a:ahLst/>
              <a:cxnLst/>
              <a:rect l="l" t="t" r="r" b="b"/>
              <a:pathLst>
                <a:path w="713739" h="713739">
                  <a:moveTo>
                    <a:pt x="356754" y="713502"/>
                  </a:moveTo>
                  <a:lnTo>
                    <a:pt x="308301" y="710239"/>
                  </a:lnTo>
                  <a:lnTo>
                    <a:pt x="261842" y="700737"/>
                  </a:lnTo>
                  <a:lnTo>
                    <a:pt x="217801" y="685424"/>
                  </a:lnTo>
                  <a:lnTo>
                    <a:pt x="176601" y="664726"/>
                  </a:lnTo>
                  <a:lnTo>
                    <a:pt x="138664" y="639074"/>
                  </a:lnTo>
                  <a:lnTo>
                    <a:pt x="104413" y="608895"/>
                  </a:lnTo>
                  <a:lnTo>
                    <a:pt x="74271" y="574617"/>
                  </a:lnTo>
                  <a:lnTo>
                    <a:pt x="48661" y="536668"/>
                  </a:lnTo>
                  <a:lnTo>
                    <a:pt x="28006" y="495476"/>
                  </a:lnTo>
                  <a:lnTo>
                    <a:pt x="12729" y="451470"/>
                  </a:lnTo>
                  <a:lnTo>
                    <a:pt x="3252" y="405078"/>
                  </a:lnTo>
                  <a:lnTo>
                    <a:pt x="0" y="356728"/>
                  </a:lnTo>
                  <a:lnTo>
                    <a:pt x="0" y="127373"/>
                  </a:lnTo>
                  <a:lnTo>
                    <a:pt x="10018" y="77588"/>
                  </a:lnTo>
                  <a:lnTo>
                    <a:pt x="37333" y="37124"/>
                  </a:lnTo>
                  <a:lnTo>
                    <a:pt x="77834" y="9941"/>
                  </a:lnTo>
                  <a:lnTo>
                    <a:pt x="127412" y="0"/>
                  </a:lnTo>
                  <a:lnTo>
                    <a:pt x="586096" y="0"/>
                  </a:lnTo>
                  <a:lnTo>
                    <a:pt x="635674" y="9941"/>
                  </a:lnTo>
                  <a:lnTo>
                    <a:pt x="676175" y="37124"/>
                  </a:lnTo>
                  <a:lnTo>
                    <a:pt x="703490" y="77588"/>
                  </a:lnTo>
                  <a:lnTo>
                    <a:pt x="713508" y="127373"/>
                  </a:lnTo>
                  <a:lnTo>
                    <a:pt x="713508" y="356728"/>
                  </a:lnTo>
                  <a:lnTo>
                    <a:pt x="710256" y="405078"/>
                  </a:lnTo>
                  <a:lnTo>
                    <a:pt x="700779" y="451470"/>
                  </a:lnTo>
                  <a:lnTo>
                    <a:pt x="685502" y="495476"/>
                  </a:lnTo>
                  <a:lnTo>
                    <a:pt x="664847" y="536668"/>
                  </a:lnTo>
                  <a:lnTo>
                    <a:pt x="639237" y="574617"/>
                  </a:lnTo>
                  <a:lnTo>
                    <a:pt x="609095" y="608895"/>
                  </a:lnTo>
                  <a:lnTo>
                    <a:pt x="574844" y="639074"/>
                  </a:lnTo>
                  <a:lnTo>
                    <a:pt x="536907" y="664726"/>
                  </a:lnTo>
                  <a:lnTo>
                    <a:pt x="495707" y="685424"/>
                  </a:lnTo>
                  <a:lnTo>
                    <a:pt x="451666" y="700737"/>
                  </a:lnTo>
                  <a:lnTo>
                    <a:pt x="405207" y="710239"/>
                  </a:lnTo>
                  <a:lnTo>
                    <a:pt x="356754" y="713502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657" y="2067868"/>
              <a:ext cx="264849" cy="2648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32100" y="1862926"/>
            <a:ext cx="2313940" cy="146939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400" spc="130" b="1">
                <a:solidFill>
                  <a:srgbClr val="24262A"/>
                </a:solidFill>
                <a:latin typeface="Verdana"/>
                <a:cs typeface="Verdana"/>
              </a:rPr>
              <a:t>Search</a:t>
            </a:r>
            <a:endParaRPr sz="1400">
              <a:latin typeface="Verdana"/>
              <a:cs typeface="Verdana"/>
            </a:endParaRPr>
          </a:p>
          <a:p>
            <a:pPr marL="12700" marR="592455">
              <a:lnSpc>
                <a:spcPct val="114999"/>
              </a:lnSpc>
              <a:spcBef>
                <a:spcPts val="85"/>
              </a:spcBef>
            </a:pP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Image</a:t>
            </a:r>
            <a:r>
              <a:rPr dirty="0" sz="10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434343"/>
                </a:solidFill>
                <a:latin typeface="Calibri"/>
                <a:cs typeface="Calibri"/>
              </a:rPr>
              <a:t>Removal</a:t>
            </a:r>
            <a:r>
              <a:rPr dirty="0" sz="10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Policy; 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SafeSearch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blur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on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by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default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130" b="1">
                <a:solidFill>
                  <a:srgbClr val="24262A"/>
                </a:solidFill>
                <a:latin typeface="Verdana"/>
                <a:cs typeface="Verdana"/>
              </a:rPr>
              <a:t>Location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Timeline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disabled;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434343"/>
                </a:solidFill>
                <a:latin typeface="Calibri"/>
                <a:cs typeface="Calibri"/>
              </a:rPr>
              <a:t>sharing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off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by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default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5758" y="304811"/>
            <a:ext cx="332740" cy="332740"/>
          </a:xfrm>
          <a:custGeom>
            <a:avLst/>
            <a:gdLst/>
            <a:ahLst/>
            <a:cxnLst/>
            <a:rect l="l" t="t" r="r" b="b"/>
            <a:pathLst>
              <a:path w="332739" h="332740">
                <a:moveTo>
                  <a:pt x="166239" y="332457"/>
                </a:moveTo>
                <a:lnTo>
                  <a:pt x="122012" y="326509"/>
                </a:lnTo>
                <a:lnTo>
                  <a:pt x="82292" y="309730"/>
                </a:lnTo>
                <a:lnTo>
                  <a:pt x="48654" y="283715"/>
                </a:lnTo>
                <a:lnTo>
                  <a:pt x="22675" y="250061"/>
                </a:lnTo>
                <a:lnTo>
                  <a:pt x="5931" y="210363"/>
                </a:lnTo>
                <a:lnTo>
                  <a:pt x="0" y="166218"/>
                </a:lnTo>
                <a:lnTo>
                  <a:pt x="0" y="59349"/>
                </a:lnTo>
                <a:lnTo>
                  <a:pt x="4668" y="36152"/>
                </a:lnTo>
                <a:lnTo>
                  <a:pt x="17396" y="17297"/>
                </a:lnTo>
                <a:lnTo>
                  <a:pt x="36269" y="4632"/>
                </a:lnTo>
                <a:lnTo>
                  <a:pt x="59371" y="0"/>
                </a:lnTo>
                <a:lnTo>
                  <a:pt x="273107" y="0"/>
                </a:lnTo>
                <a:lnTo>
                  <a:pt x="296209" y="4632"/>
                </a:lnTo>
                <a:lnTo>
                  <a:pt x="315082" y="17297"/>
                </a:lnTo>
                <a:lnTo>
                  <a:pt x="327810" y="36152"/>
                </a:lnTo>
                <a:lnTo>
                  <a:pt x="332478" y="59349"/>
                </a:lnTo>
                <a:lnTo>
                  <a:pt x="332478" y="166218"/>
                </a:lnTo>
                <a:lnTo>
                  <a:pt x="326547" y="210363"/>
                </a:lnTo>
                <a:lnTo>
                  <a:pt x="309803" y="250061"/>
                </a:lnTo>
                <a:lnTo>
                  <a:pt x="283824" y="283715"/>
                </a:lnTo>
                <a:lnTo>
                  <a:pt x="250186" y="309730"/>
                </a:lnTo>
                <a:lnTo>
                  <a:pt x="210466" y="326509"/>
                </a:lnTo>
                <a:lnTo>
                  <a:pt x="166239" y="332457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83909" y="376294"/>
            <a:ext cx="7766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0" b="1">
                <a:solidFill>
                  <a:srgbClr val="24262A"/>
                </a:solidFill>
                <a:latin typeface="Verdana"/>
                <a:cs typeface="Verdana"/>
              </a:rPr>
              <a:t>PROTECT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2100" y="3855749"/>
            <a:ext cx="1625600" cy="64833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400" spc="170" b="1">
                <a:solidFill>
                  <a:srgbClr val="24262A"/>
                </a:solidFill>
                <a:latin typeface="Verdana"/>
                <a:cs typeface="Verdana"/>
              </a:rPr>
              <a:t>Ads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  <a:spcBef>
                <a:spcPts val="85"/>
              </a:spcBef>
            </a:pP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Personalization</a:t>
            </a:r>
            <a:r>
              <a:rPr dirty="0" sz="1000" spc="204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Calibri"/>
                <a:cs typeface="Calibri"/>
              </a:rPr>
              <a:t>disabled;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content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restrictions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434343"/>
                </a:solidFill>
                <a:latin typeface="Calibri"/>
                <a:cs typeface="Calibri"/>
              </a:rPr>
              <a:t>in</a:t>
            </a:r>
            <a:r>
              <a:rPr dirty="0" sz="10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434343"/>
                </a:solidFill>
                <a:latin typeface="Calibri"/>
                <a:cs typeface="Calibri"/>
              </a:rPr>
              <a:t>place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8219" y="2063815"/>
            <a:ext cx="289200" cy="289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8493" y="3052951"/>
            <a:ext cx="289200" cy="289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8487" y="4050298"/>
            <a:ext cx="289200" cy="289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2612" y="4048500"/>
            <a:ext cx="289200" cy="2892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35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69" y="4792246"/>
            <a:ext cx="212015" cy="192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3884" y="4825331"/>
            <a:ext cx="8248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Google</a:t>
            </a:r>
            <a:r>
              <a:rPr dirty="0" sz="600" spc="50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Kids</a:t>
            </a: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24262A"/>
                </a:solidFill>
                <a:latin typeface="Calibri"/>
                <a:cs typeface="Calibri"/>
              </a:rPr>
              <a:t>&amp;</a:t>
            </a:r>
            <a:r>
              <a:rPr dirty="0" sz="600" spc="55">
                <a:solidFill>
                  <a:srgbClr val="24262A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24262A"/>
                </a:solidFill>
                <a:latin typeface="Calibri"/>
                <a:cs typeface="Calibri"/>
              </a:rPr>
              <a:t>Families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6690" y="2200799"/>
            <a:ext cx="1298575" cy="2030730"/>
            <a:chOff x="7666690" y="2200799"/>
            <a:chExt cx="1298575" cy="2030730"/>
          </a:xfrm>
        </p:grpSpPr>
        <p:sp>
          <p:nvSpPr>
            <p:cNvPr id="5" name="object 5"/>
            <p:cNvSpPr/>
            <p:nvPr/>
          </p:nvSpPr>
          <p:spPr>
            <a:xfrm>
              <a:off x="7666690" y="2200799"/>
              <a:ext cx="1298575" cy="2030730"/>
            </a:xfrm>
            <a:custGeom>
              <a:avLst/>
              <a:gdLst/>
              <a:ahLst/>
              <a:cxnLst/>
              <a:rect l="l" t="t" r="r" b="b"/>
              <a:pathLst>
                <a:path w="1298575" h="2030729">
                  <a:moveTo>
                    <a:pt x="1066051" y="2030699"/>
                  </a:moveTo>
                  <a:lnTo>
                    <a:pt x="232349" y="2030699"/>
                  </a:lnTo>
                  <a:lnTo>
                    <a:pt x="185523" y="2025979"/>
                  </a:lnTo>
                  <a:lnTo>
                    <a:pt x="141908" y="2012440"/>
                  </a:lnTo>
                  <a:lnTo>
                    <a:pt x="102440" y="1991018"/>
                  </a:lnTo>
                  <a:lnTo>
                    <a:pt x="68053" y="1962646"/>
                  </a:lnTo>
                  <a:lnTo>
                    <a:pt x="39681" y="1928259"/>
                  </a:lnTo>
                  <a:lnTo>
                    <a:pt x="18259" y="1888791"/>
                  </a:lnTo>
                  <a:lnTo>
                    <a:pt x="4720" y="1845177"/>
                  </a:lnTo>
                  <a:lnTo>
                    <a:pt x="0" y="1798351"/>
                  </a:lnTo>
                  <a:lnTo>
                    <a:pt x="0" y="232348"/>
                  </a:lnTo>
                  <a:lnTo>
                    <a:pt x="4720" y="185522"/>
                  </a:lnTo>
                  <a:lnTo>
                    <a:pt x="18259" y="141908"/>
                  </a:lnTo>
                  <a:lnTo>
                    <a:pt x="39681" y="102440"/>
                  </a:lnTo>
                  <a:lnTo>
                    <a:pt x="68053" y="68053"/>
                  </a:lnTo>
                  <a:lnTo>
                    <a:pt x="102440" y="39681"/>
                  </a:lnTo>
                  <a:lnTo>
                    <a:pt x="141908" y="18259"/>
                  </a:lnTo>
                  <a:lnTo>
                    <a:pt x="185523" y="4720"/>
                  </a:lnTo>
                  <a:lnTo>
                    <a:pt x="232349" y="0"/>
                  </a:lnTo>
                  <a:lnTo>
                    <a:pt x="1066051" y="0"/>
                  </a:lnTo>
                  <a:lnTo>
                    <a:pt x="1111592" y="4505"/>
                  </a:lnTo>
                  <a:lnTo>
                    <a:pt x="1154967" y="17686"/>
                  </a:lnTo>
                  <a:lnTo>
                    <a:pt x="1194958" y="39037"/>
                  </a:lnTo>
                  <a:lnTo>
                    <a:pt x="1230346" y="68053"/>
                  </a:lnTo>
                  <a:lnTo>
                    <a:pt x="1259363" y="103441"/>
                  </a:lnTo>
                  <a:lnTo>
                    <a:pt x="1280713" y="143432"/>
                  </a:lnTo>
                  <a:lnTo>
                    <a:pt x="1293894" y="186808"/>
                  </a:lnTo>
                  <a:lnTo>
                    <a:pt x="1298399" y="232348"/>
                  </a:lnTo>
                  <a:lnTo>
                    <a:pt x="1298399" y="1798351"/>
                  </a:lnTo>
                  <a:lnTo>
                    <a:pt x="1293679" y="1845177"/>
                  </a:lnTo>
                  <a:lnTo>
                    <a:pt x="1280140" y="1888791"/>
                  </a:lnTo>
                  <a:lnTo>
                    <a:pt x="1258718" y="1928259"/>
                  </a:lnTo>
                  <a:lnTo>
                    <a:pt x="1230346" y="1962646"/>
                  </a:lnTo>
                  <a:lnTo>
                    <a:pt x="1195960" y="1991018"/>
                  </a:lnTo>
                  <a:lnTo>
                    <a:pt x="1156492" y="2012440"/>
                  </a:lnTo>
                  <a:lnTo>
                    <a:pt x="1112878" y="2025979"/>
                  </a:lnTo>
                  <a:lnTo>
                    <a:pt x="1066051" y="2030699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54674" y="2350799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29" h="722630">
                  <a:moveTo>
                    <a:pt x="361199" y="722399"/>
                  </a:moveTo>
                  <a:lnTo>
                    <a:pt x="312187" y="719102"/>
                  </a:lnTo>
                  <a:lnTo>
                    <a:pt x="265178" y="709497"/>
                  </a:lnTo>
                  <a:lnTo>
                    <a:pt x="220604" y="694015"/>
                  </a:lnTo>
                  <a:lnTo>
                    <a:pt x="178895" y="673085"/>
                  </a:lnTo>
                  <a:lnTo>
                    <a:pt x="140481" y="647139"/>
                  </a:lnTo>
                  <a:lnTo>
                    <a:pt x="105793" y="616606"/>
                  </a:lnTo>
                  <a:lnTo>
                    <a:pt x="75260" y="581918"/>
                  </a:lnTo>
                  <a:lnTo>
                    <a:pt x="49314" y="543504"/>
                  </a:lnTo>
                  <a:lnTo>
                    <a:pt x="28384" y="501795"/>
                  </a:lnTo>
                  <a:lnTo>
                    <a:pt x="12902" y="457221"/>
                  </a:lnTo>
                  <a:lnTo>
                    <a:pt x="3297" y="410212"/>
                  </a:lnTo>
                  <a:lnTo>
                    <a:pt x="0" y="361199"/>
                  </a:lnTo>
                  <a:lnTo>
                    <a:pt x="3297" y="312187"/>
                  </a:lnTo>
                  <a:lnTo>
                    <a:pt x="12902" y="265178"/>
                  </a:lnTo>
                  <a:lnTo>
                    <a:pt x="28384" y="220604"/>
                  </a:lnTo>
                  <a:lnTo>
                    <a:pt x="49314" y="178895"/>
                  </a:lnTo>
                  <a:lnTo>
                    <a:pt x="75260" y="140481"/>
                  </a:lnTo>
                  <a:lnTo>
                    <a:pt x="105793" y="105793"/>
                  </a:lnTo>
                  <a:lnTo>
                    <a:pt x="140481" y="75260"/>
                  </a:lnTo>
                  <a:lnTo>
                    <a:pt x="178895" y="49314"/>
                  </a:lnTo>
                  <a:lnTo>
                    <a:pt x="220604" y="28384"/>
                  </a:lnTo>
                  <a:lnTo>
                    <a:pt x="265178" y="12902"/>
                  </a:lnTo>
                  <a:lnTo>
                    <a:pt x="312187" y="3297"/>
                  </a:lnTo>
                  <a:lnTo>
                    <a:pt x="361199" y="0"/>
                  </a:lnTo>
                  <a:lnTo>
                    <a:pt x="408677" y="3132"/>
                  </a:lnTo>
                  <a:lnTo>
                    <a:pt x="454939" y="12374"/>
                  </a:lnTo>
                  <a:lnTo>
                    <a:pt x="499425" y="27494"/>
                  </a:lnTo>
                  <a:lnTo>
                    <a:pt x="541572" y="48259"/>
                  </a:lnTo>
                  <a:lnTo>
                    <a:pt x="580820" y="74436"/>
                  </a:lnTo>
                  <a:lnTo>
                    <a:pt x="616606" y="105792"/>
                  </a:lnTo>
                  <a:lnTo>
                    <a:pt x="647963" y="141579"/>
                  </a:lnTo>
                  <a:lnTo>
                    <a:pt x="674140" y="180827"/>
                  </a:lnTo>
                  <a:lnTo>
                    <a:pt x="694905" y="222974"/>
                  </a:lnTo>
                  <a:lnTo>
                    <a:pt x="710025" y="267460"/>
                  </a:lnTo>
                  <a:lnTo>
                    <a:pt x="719267" y="313722"/>
                  </a:lnTo>
                  <a:lnTo>
                    <a:pt x="722399" y="361199"/>
                  </a:lnTo>
                  <a:lnTo>
                    <a:pt x="719102" y="410212"/>
                  </a:lnTo>
                  <a:lnTo>
                    <a:pt x="709497" y="457221"/>
                  </a:lnTo>
                  <a:lnTo>
                    <a:pt x="694015" y="501795"/>
                  </a:lnTo>
                  <a:lnTo>
                    <a:pt x="673085" y="543504"/>
                  </a:lnTo>
                  <a:lnTo>
                    <a:pt x="647139" y="581918"/>
                  </a:lnTo>
                  <a:lnTo>
                    <a:pt x="616606" y="616606"/>
                  </a:lnTo>
                  <a:lnTo>
                    <a:pt x="581918" y="647139"/>
                  </a:lnTo>
                  <a:lnTo>
                    <a:pt x="543504" y="673085"/>
                  </a:lnTo>
                  <a:lnTo>
                    <a:pt x="501795" y="694015"/>
                  </a:lnTo>
                  <a:lnTo>
                    <a:pt x="457221" y="709497"/>
                  </a:lnTo>
                  <a:lnTo>
                    <a:pt x="410212" y="719102"/>
                  </a:lnTo>
                  <a:lnTo>
                    <a:pt x="361199" y="722399"/>
                  </a:lnTo>
                  <a:close/>
                </a:path>
              </a:pathLst>
            </a:custGeom>
            <a:solidFill>
              <a:srgbClr val="96EDB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202791" y="2200799"/>
            <a:ext cx="1298575" cy="2030730"/>
            <a:chOff x="6202791" y="2200799"/>
            <a:chExt cx="1298575" cy="2030730"/>
          </a:xfrm>
        </p:grpSpPr>
        <p:sp>
          <p:nvSpPr>
            <p:cNvPr id="8" name="object 8"/>
            <p:cNvSpPr/>
            <p:nvPr/>
          </p:nvSpPr>
          <p:spPr>
            <a:xfrm>
              <a:off x="6202791" y="2200799"/>
              <a:ext cx="1298575" cy="2030730"/>
            </a:xfrm>
            <a:custGeom>
              <a:avLst/>
              <a:gdLst/>
              <a:ahLst/>
              <a:cxnLst/>
              <a:rect l="l" t="t" r="r" b="b"/>
              <a:pathLst>
                <a:path w="1298575" h="2030729">
                  <a:moveTo>
                    <a:pt x="1066051" y="2030699"/>
                  </a:moveTo>
                  <a:lnTo>
                    <a:pt x="232348" y="2030699"/>
                  </a:lnTo>
                  <a:lnTo>
                    <a:pt x="185522" y="2025979"/>
                  </a:lnTo>
                  <a:lnTo>
                    <a:pt x="141907" y="2012440"/>
                  </a:lnTo>
                  <a:lnTo>
                    <a:pt x="102440" y="1991018"/>
                  </a:lnTo>
                  <a:lnTo>
                    <a:pt x="68053" y="1962646"/>
                  </a:lnTo>
                  <a:lnTo>
                    <a:pt x="39681" y="1928259"/>
                  </a:lnTo>
                  <a:lnTo>
                    <a:pt x="18259" y="1888791"/>
                  </a:lnTo>
                  <a:lnTo>
                    <a:pt x="4720" y="1845177"/>
                  </a:lnTo>
                  <a:lnTo>
                    <a:pt x="0" y="1798351"/>
                  </a:lnTo>
                  <a:lnTo>
                    <a:pt x="0" y="232348"/>
                  </a:lnTo>
                  <a:lnTo>
                    <a:pt x="4720" y="185522"/>
                  </a:lnTo>
                  <a:lnTo>
                    <a:pt x="18259" y="141908"/>
                  </a:lnTo>
                  <a:lnTo>
                    <a:pt x="39681" y="102440"/>
                  </a:lnTo>
                  <a:lnTo>
                    <a:pt x="68053" y="68053"/>
                  </a:lnTo>
                  <a:lnTo>
                    <a:pt x="102440" y="39681"/>
                  </a:lnTo>
                  <a:lnTo>
                    <a:pt x="141907" y="18259"/>
                  </a:lnTo>
                  <a:lnTo>
                    <a:pt x="185522" y="4720"/>
                  </a:lnTo>
                  <a:lnTo>
                    <a:pt x="232348" y="0"/>
                  </a:lnTo>
                  <a:lnTo>
                    <a:pt x="1066051" y="0"/>
                  </a:lnTo>
                  <a:lnTo>
                    <a:pt x="1111592" y="4505"/>
                  </a:lnTo>
                  <a:lnTo>
                    <a:pt x="1154967" y="17686"/>
                  </a:lnTo>
                  <a:lnTo>
                    <a:pt x="1194958" y="39037"/>
                  </a:lnTo>
                  <a:lnTo>
                    <a:pt x="1230346" y="68053"/>
                  </a:lnTo>
                  <a:lnTo>
                    <a:pt x="1259362" y="103441"/>
                  </a:lnTo>
                  <a:lnTo>
                    <a:pt x="1280713" y="143432"/>
                  </a:lnTo>
                  <a:lnTo>
                    <a:pt x="1293893" y="186808"/>
                  </a:lnTo>
                  <a:lnTo>
                    <a:pt x="1298399" y="232348"/>
                  </a:lnTo>
                  <a:lnTo>
                    <a:pt x="1298399" y="1798351"/>
                  </a:lnTo>
                  <a:lnTo>
                    <a:pt x="1293679" y="1845177"/>
                  </a:lnTo>
                  <a:lnTo>
                    <a:pt x="1280140" y="1888791"/>
                  </a:lnTo>
                  <a:lnTo>
                    <a:pt x="1258718" y="1928259"/>
                  </a:lnTo>
                  <a:lnTo>
                    <a:pt x="1230346" y="1962646"/>
                  </a:lnTo>
                  <a:lnTo>
                    <a:pt x="1195959" y="1991018"/>
                  </a:lnTo>
                  <a:lnTo>
                    <a:pt x="1156491" y="2012440"/>
                  </a:lnTo>
                  <a:lnTo>
                    <a:pt x="1112877" y="2025979"/>
                  </a:lnTo>
                  <a:lnTo>
                    <a:pt x="1066051" y="2030699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0800" y="2283174"/>
              <a:ext cx="722399" cy="72239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738905" y="2200799"/>
            <a:ext cx="1298575" cy="2030730"/>
            <a:chOff x="4738905" y="2200799"/>
            <a:chExt cx="1298575" cy="2030730"/>
          </a:xfrm>
        </p:grpSpPr>
        <p:sp>
          <p:nvSpPr>
            <p:cNvPr id="11" name="object 11"/>
            <p:cNvSpPr/>
            <p:nvPr/>
          </p:nvSpPr>
          <p:spPr>
            <a:xfrm>
              <a:off x="4738905" y="2200799"/>
              <a:ext cx="1298575" cy="2030730"/>
            </a:xfrm>
            <a:custGeom>
              <a:avLst/>
              <a:gdLst/>
              <a:ahLst/>
              <a:cxnLst/>
              <a:rect l="l" t="t" r="r" b="b"/>
              <a:pathLst>
                <a:path w="1298575" h="2030729">
                  <a:moveTo>
                    <a:pt x="1066051" y="2030699"/>
                  </a:moveTo>
                  <a:lnTo>
                    <a:pt x="232348" y="2030699"/>
                  </a:lnTo>
                  <a:lnTo>
                    <a:pt x="185522" y="2025979"/>
                  </a:lnTo>
                  <a:lnTo>
                    <a:pt x="141908" y="2012440"/>
                  </a:lnTo>
                  <a:lnTo>
                    <a:pt x="102440" y="1991018"/>
                  </a:lnTo>
                  <a:lnTo>
                    <a:pt x="68053" y="1962646"/>
                  </a:lnTo>
                  <a:lnTo>
                    <a:pt x="39681" y="1928259"/>
                  </a:lnTo>
                  <a:lnTo>
                    <a:pt x="18259" y="1888791"/>
                  </a:lnTo>
                  <a:lnTo>
                    <a:pt x="4720" y="1845177"/>
                  </a:lnTo>
                  <a:lnTo>
                    <a:pt x="0" y="1798351"/>
                  </a:lnTo>
                  <a:lnTo>
                    <a:pt x="0" y="232348"/>
                  </a:lnTo>
                  <a:lnTo>
                    <a:pt x="4720" y="185522"/>
                  </a:lnTo>
                  <a:lnTo>
                    <a:pt x="18259" y="141908"/>
                  </a:lnTo>
                  <a:lnTo>
                    <a:pt x="39681" y="102440"/>
                  </a:lnTo>
                  <a:lnTo>
                    <a:pt x="68053" y="68053"/>
                  </a:lnTo>
                  <a:lnTo>
                    <a:pt x="102440" y="39681"/>
                  </a:lnTo>
                  <a:lnTo>
                    <a:pt x="141908" y="18259"/>
                  </a:lnTo>
                  <a:lnTo>
                    <a:pt x="185522" y="4720"/>
                  </a:lnTo>
                  <a:lnTo>
                    <a:pt x="232348" y="0"/>
                  </a:lnTo>
                  <a:lnTo>
                    <a:pt x="1066051" y="0"/>
                  </a:lnTo>
                  <a:lnTo>
                    <a:pt x="1111592" y="4505"/>
                  </a:lnTo>
                  <a:lnTo>
                    <a:pt x="1154967" y="17686"/>
                  </a:lnTo>
                  <a:lnTo>
                    <a:pt x="1194958" y="39037"/>
                  </a:lnTo>
                  <a:lnTo>
                    <a:pt x="1230346" y="68053"/>
                  </a:lnTo>
                  <a:lnTo>
                    <a:pt x="1259362" y="103441"/>
                  </a:lnTo>
                  <a:lnTo>
                    <a:pt x="1280713" y="143432"/>
                  </a:lnTo>
                  <a:lnTo>
                    <a:pt x="1293894" y="186808"/>
                  </a:lnTo>
                  <a:lnTo>
                    <a:pt x="1298399" y="232348"/>
                  </a:lnTo>
                  <a:lnTo>
                    <a:pt x="1298399" y="1798351"/>
                  </a:lnTo>
                  <a:lnTo>
                    <a:pt x="1293679" y="1845177"/>
                  </a:lnTo>
                  <a:lnTo>
                    <a:pt x="1280140" y="1888791"/>
                  </a:lnTo>
                  <a:lnTo>
                    <a:pt x="1258718" y="1928259"/>
                  </a:lnTo>
                  <a:lnTo>
                    <a:pt x="1230346" y="1962646"/>
                  </a:lnTo>
                  <a:lnTo>
                    <a:pt x="1195959" y="1991018"/>
                  </a:lnTo>
                  <a:lnTo>
                    <a:pt x="1156492" y="2012440"/>
                  </a:lnTo>
                  <a:lnTo>
                    <a:pt x="1112878" y="2025979"/>
                  </a:lnTo>
                  <a:lnTo>
                    <a:pt x="1066051" y="2030699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26912" y="2283174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29" h="722630">
                  <a:moveTo>
                    <a:pt x="361199" y="722399"/>
                  </a:moveTo>
                  <a:lnTo>
                    <a:pt x="312187" y="719102"/>
                  </a:lnTo>
                  <a:lnTo>
                    <a:pt x="265178" y="709497"/>
                  </a:lnTo>
                  <a:lnTo>
                    <a:pt x="220604" y="694015"/>
                  </a:lnTo>
                  <a:lnTo>
                    <a:pt x="178895" y="673085"/>
                  </a:lnTo>
                  <a:lnTo>
                    <a:pt x="140481" y="647139"/>
                  </a:lnTo>
                  <a:lnTo>
                    <a:pt x="105793" y="616606"/>
                  </a:lnTo>
                  <a:lnTo>
                    <a:pt x="75260" y="581918"/>
                  </a:lnTo>
                  <a:lnTo>
                    <a:pt x="49314" y="543504"/>
                  </a:lnTo>
                  <a:lnTo>
                    <a:pt x="28384" y="501795"/>
                  </a:lnTo>
                  <a:lnTo>
                    <a:pt x="12902" y="457221"/>
                  </a:lnTo>
                  <a:lnTo>
                    <a:pt x="3297" y="410212"/>
                  </a:lnTo>
                  <a:lnTo>
                    <a:pt x="0" y="361199"/>
                  </a:lnTo>
                  <a:lnTo>
                    <a:pt x="3297" y="312187"/>
                  </a:lnTo>
                  <a:lnTo>
                    <a:pt x="12902" y="265178"/>
                  </a:lnTo>
                  <a:lnTo>
                    <a:pt x="28384" y="220604"/>
                  </a:lnTo>
                  <a:lnTo>
                    <a:pt x="49314" y="178895"/>
                  </a:lnTo>
                  <a:lnTo>
                    <a:pt x="75260" y="140481"/>
                  </a:lnTo>
                  <a:lnTo>
                    <a:pt x="105793" y="105793"/>
                  </a:lnTo>
                  <a:lnTo>
                    <a:pt x="140481" y="75260"/>
                  </a:lnTo>
                  <a:lnTo>
                    <a:pt x="178895" y="49314"/>
                  </a:lnTo>
                  <a:lnTo>
                    <a:pt x="220604" y="28384"/>
                  </a:lnTo>
                  <a:lnTo>
                    <a:pt x="265178" y="12902"/>
                  </a:lnTo>
                  <a:lnTo>
                    <a:pt x="312187" y="3297"/>
                  </a:lnTo>
                  <a:lnTo>
                    <a:pt x="361199" y="0"/>
                  </a:lnTo>
                  <a:lnTo>
                    <a:pt x="408677" y="3132"/>
                  </a:lnTo>
                  <a:lnTo>
                    <a:pt x="454939" y="12374"/>
                  </a:lnTo>
                  <a:lnTo>
                    <a:pt x="499425" y="27494"/>
                  </a:lnTo>
                  <a:lnTo>
                    <a:pt x="541572" y="48259"/>
                  </a:lnTo>
                  <a:lnTo>
                    <a:pt x="580820" y="74436"/>
                  </a:lnTo>
                  <a:lnTo>
                    <a:pt x="616606" y="105792"/>
                  </a:lnTo>
                  <a:lnTo>
                    <a:pt x="647963" y="141579"/>
                  </a:lnTo>
                  <a:lnTo>
                    <a:pt x="674140" y="180827"/>
                  </a:lnTo>
                  <a:lnTo>
                    <a:pt x="694905" y="222974"/>
                  </a:lnTo>
                  <a:lnTo>
                    <a:pt x="710025" y="267460"/>
                  </a:lnTo>
                  <a:lnTo>
                    <a:pt x="719267" y="313722"/>
                  </a:lnTo>
                  <a:lnTo>
                    <a:pt x="722399" y="361199"/>
                  </a:lnTo>
                  <a:lnTo>
                    <a:pt x="719102" y="410212"/>
                  </a:lnTo>
                  <a:lnTo>
                    <a:pt x="709497" y="457221"/>
                  </a:lnTo>
                  <a:lnTo>
                    <a:pt x="694015" y="501795"/>
                  </a:lnTo>
                  <a:lnTo>
                    <a:pt x="673085" y="543504"/>
                  </a:lnTo>
                  <a:lnTo>
                    <a:pt x="647139" y="581918"/>
                  </a:lnTo>
                  <a:lnTo>
                    <a:pt x="616606" y="616606"/>
                  </a:lnTo>
                  <a:lnTo>
                    <a:pt x="581918" y="647139"/>
                  </a:lnTo>
                  <a:lnTo>
                    <a:pt x="543504" y="673085"/>
                  </a:lnTo>
                  <a:lnTo>
                    <a:pt x="501795" y="694015"/>
                  </a:lnTo>
                  <a:lnTo>
                    <a:pt x="457221" y="709497"/>
                  </a:lnTo>
                  <a:lnTo>
                    <a:pt x="410212" y="719102"/>
                  </a:lnTo>
                  <a:lnTo>
                    <a:pt x="361199" y="722399"/>
                  </a:lnTo>
                  <a:close/>
                </a:path>
              </a:pathLst>
            </a:custGeom>
            <a:solidFill>
              <a:srgbClr val="96ED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811136" y="2200799"/>
            <a:ext cx="1298575" cy="2030730"/>
          </a:xfrm>
          <a:custGeom>
            <a:avLst/>
            <a:gdLst/>
            <a:ahLst/>
            <a:cxnLst/>
            <a:rect l="l" t="t" r="r" b="b"/>
            <a:pathLst>
              <a:path w="1298575" h="2030729">
                <a:moveTo>
                  <a:pt x="1066051" y="2030699"/>
                </a:moveTo>
                <a:lnTo>
                  <a:pt x="232348" y="2030699"/>
                </a:lnTo>
                <a:lnTo>
                  <a:pt x="185522" y="2025979"/>
                </a:lnTo>
                <a:lnTo>
                  <a:pt x="141908" y="2012440"/>
                </a:lnTo>
                <a:lnTo>
                  <a:pt x="102440" y="1991018"/>
                </a:lnTo>
                <a:lnTo>
                  <a:pt x="68053" y="1962646"/>
                </a:lnTo>
                <a:lnTo>
                  <a:pt x="39681" y="1928259"/>
                </a:lnTo>
                <a:lnTo>
                  <a:pt x="18259" y="1888791"/>
                </a:lnTo>
                <a:lnTo>
                  <a:pt x="4720" y="1845177"/>
                </a:lnTo>
                <a:lnTo>
                  <a:pt x="0" y="1798351"/>
                </a:lnTo>
                <a:lnTo>
                  <a:pt x="0" y="232348"/>
                </a:lnTo>
                <a:lnTo>
                  <a:pt x="4720" y="185522"/>
                </a:lnTo>
                <a:lnTo>
                  <a:pt x="18259" y="141908"/>
                </a:lnTo>
                <a:lnTo>
                  <a:pt x="39681" y="102440"/>
                </a:lnTo>
                <a:lnTo>
                  <a:pt x="68053" y="68053"/>
                </a:lnTo>
                <a:lnTo>
                  <a:pt x="102440" y="39681"/>
                </a:lnTo>
                <a:lnTo>
                  <a:pt x="141908" y="18259"/>
                </a:lnTo>
                <a:lnTo>
                  <a:pt x="185522" y="4720"/>
                </a:lnTo>
                <a:lnTo>
                  <a:pt x="232348" y="0"/>
                </a:lnTo>
                <a:lnTo>
                  <a:pt x="1066051" y="0"/>
                </a:lnTo>
                <a:lnTo>
                  <a:pt x="1111591" y="4505"/>
                </a:lnTo>
                <a:lnTo>
                  <a:pt x="1154967" y="17686"/>
                </a:lnTo>
                <a:lnTo>
                  <a:pt x="1194958" y="39037"/>
                </a:lnTo>
                <a:lnTo>
                  <a:pt x="1230346" y="68053"/>
                </a:lnTo>
                <a:lnTo>
                  <a:pt x="1259362" y="103441"/>
                </a:lnTo>
                <a:lnTo>
                  <a:pt x="1280713" y="143432"/>
                </a:lnTo>
                <a:lnTo>
                  <a:pt x="1293894" y="186808"/>
                </a:lnTo>
                <a:lnTo>
                  <a:pt x="1298399" y="232348"/>
                </a:lnTo>
                <a:lnTo>
                  <a:pt x="1298399" y="1798351"/>
                </a:lnTo>
                <a:lnTo>
                  <a:pt x="1293679" y="1845177"/>
                </a:lnTo>
                <a:lnTo>
                  <a:pt x="1280140" y="1888791"/>
                </a:lnTo>
                <a:lnTo>
                  <a:pt x="1258718" y="1928259"/>
                </a:lnTo>
                <a:lnTo>
                  <a:pt x="1230346" y="1962646"/>
                </a:lnTo>
                <a:lnTo>
                  <a:pt x="1195959" y="1991018"/>
                </a:lnTo>
                <a:lnTo>
                  <a:pt x="1156491" y="2012440"/>
                </a:lnTo>
                <a:lnTo>
                  <a:pt x="1112877" y="2025979"/>
                </a:lnTo>
                <a:lnTo>
                  <a:pt x="1066051" y="2030699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75021" y="2200799"/>
            <a:ext cx="1298575" cy="2030730"/>
          </a:xfrm>
          <a:custGeom>
            <a:avLst/>
            <a:gdLst/>
            <a:ahLst/>
            <a:cxnLst/>
            <a:rect l="l" t="t" r="r" b="b"/>
            <a:pathLst>
              <a:path w="1298575" h="2030729">
                <a:moveTo>
                  <a:pt x="1066051" y="2030699"/>
                </a:moveTo>
                <a:lnTo>
                  <a:pt x="232348" y="2030699"/>
                </a:lnTo>
                <a:lnTo>
                  <a:pt x="185522" y="2025979"/>
                </a:lnTo>
                <a:lnTo>
                  <a:pt x="141908" y="2012440"/>
                </a:lnTo>
                <a:lnTo>
                  <a:pt x="102440" y="1991018"/>
                </a:lnTo>
                <a:lnTo>
                  <a:pt x="68053" y="1962646"/>
                </a:lnTo>
                <a:lnTo>
                  <a:pt x="39681" y="1928259"/>
                </a:lnTo>
                <a:lnTo>
                  <a:pt x="18259" y="1888791"/>
                </a:lnTo>
                <a:lnTo>
                  <a:pt x="4720" y="1845177"/>
                </a:lnTo>
                <a:lnTo>
                  <a:pt x="0" y="1798351"/>
                </a:lnTo>
                <a:lnTo>
                  <a:pt x="0" y="232348"/>
                </a:lnTo>
                <a:lnTo>
                  <a:pt x="4720" y="185522"/>
                </a:lnTo>
                <a:lnTo>
                  <a:pt x="18259" y="141908"/>
                </a:lnTo>
                <a:lnTo>
                  <a:pt x="39681" y="102440"/>
                </a:lnTo>
                <a:lnTo>
                  <a:pt x="68053" y="68053"/>
                </a:lnTo>
                <a:lnTo>
                  <a:pt x="102440" y="39681"/>
                </a:lnTo>
                <a:lnTo>
                  <a:pt x="141908" y="18259"/>
                </a:lnTo>
                <a:lnTo>
                  <a:pt x="185522" y="4720"/>
                </a:lnTo>
                <a:lnTo>
                  <a:pt x="232348" y="0"/>
                </a:lnTo>
                <a:lnTo>
                  <a:pt x="1066051" y="0"/>
                </a:lnTo>
                <a:lnTo>
                  <a:pt x="1111592" y="4505"/>
                </a:lnTo>
                <a:lnTo>
                  <a:pt x="1154967" y="17686"/>
                </a:lnTo>
                <a:lnTo>
                  <a:pt x="1194958" y="39037"/>
                </a:lnTo>
                <a:lnTo>
                  <a:pt x="1230346" y="68053"/>
                </a:lnTo>
                <a:lnTo>
                  <a:pt x="1259362" y="103441"/>
                </a:lnTo>
                <a:lnTo>
                  <a:pt x="1280713" y="143432"/>
                </a:lnTo>
                <a:lnTo>
                  <a:pt x="1293894" y="186808"/>
                </a:lnTo>
                <a:lnTo>
                  <a:pt x="1298399" y="232348"/>
                </a:lnTo>
                <a:lnTo>
                  <a:pt x="1298399" y="1798351"/>
                </a:lnTo>
                <a:lnTo>
                  <a:pt x="1293679" y="1845177"/>
                </a:lnTo>
                <a:lnTo>
                  <a:pt x="1280140" y="1888791"/>
                </a:lnTo>
                <a:lnTo>
                  <a:pt x="1258718" y="1928259"/>
                </a:lnTo>
                <a:lnTo>
                  <a:pt x="1230346" y="1962646"/>
                </a:lnTo>
                <a:lnTo>
                  <a:pt x="1195959" y="1991018"/>
                </a:lnTo>
                <a:lnTo>
                  <a:pt x="1156491" y="2012440"/>
                </a:lnTo>
                <a:lnTo>
                  <a:pt x="1112877" y="2025979"/>
                </a:lnTo>
                <a:lnTo>
                  <a:pt x="1066051" y="2030699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7225" y="2200799"/>
            <a:ext cx="1298575" cy="2030730"/>
          </a:xfrm>
          <a:custGeom>
            <a:avLst/>
            <a:gdLst/>
            <a:ahLst/>
            <a:cxnLst/>
            <a:rect l="l" t="t" r="r" b="b"/>
            <a:pathLst>
              <a:path w="1298575" h="2030729">
                <a:moveTo>
                  <a:pt x="1066051" y="2030699"/>
                </a:moveTo>
                <a:lnTo>
                  <a:pt x="232348" y="2030699"/>
                </a:lnTo>
                <a:lnTo>
                  <a:pt x="185522" y="2025979"/>
                </a:lnTo>
                <a:lnTo>
                  <a:pt x="141908" y="2012440"/>
                </a:lnTo>
                <a:lnTo>
                  <a:pt x="102440" y="1991018"/>
                </a:lnTo>
                <a:lnTo>
                  <a:pt x="68053" y="1962646"/>
                </a:lnTo>
                <a:lnTo>
                  <a:pt x="39681" y="1928259"/>
                </a:lnTo>
                <a:lnTo>
                  <a:pt x="18259" y="1888791"/>
                </a:lnTo>
                <a:lnTo>
                  <a:pt x="4720" y="1845177"/>
                </a:lnTo>
                <a:lnTo>
                  <a:pt x="0" y="1798351"/>
                </a:lnTo>
                <a:lnTo>
                  <a:pt x="0" y="232348"/>
                </a:lnTo>
                <a:lnTo>
                  <a:pt x="4720" y="185522"/>
                </a:lnTo>
                <a:lnTo>
                  <a:pt x="18259" y="141908"/>
                </a:lnTo>
                <a:lnTo>
                  <a:pt x="39681" y="102440"/>
                </a:lnTo>
                <a:lnTo>
                  <a:pt x="68053" y="68053"/>
                </a:lnTo>
                <a:lnTo>
                  <a:pt x="102440" y="39681"/>
                </a:lnTo>
                <a:lnTo>
                  <a:pt x="141908" y="18259"/>
                </a:lnTo>
                <a:lnTo>
                  <a:pt x="185522" y="4720"/>
                </a:lnTo>
                <a:lnTo>
                  <a:pt x="232348" y="0"/>
                </a:lnTo>
                <a:lnTo>
                  <a:pt x="1066051" y="0"/>
                </a:lnTo>
                <a:lnTo>
                  <a:pt x="1111591" y="4505"/>
                </a:lnTo>
                <a:lnTo>
                  <a:pt x="1154967" y="17686"/>
                </a:lnTo>
                <a:lnTo>
                  <a:pt x="1194958" y="39037"/>
                </a:lnTo>
                <a:lnTo>
                  <a:pt x="1230346" y="68053"/>
                </a:lnTo>
                <a:lnTo>
                  <a:pt x="1259362" y="103441"/>
                </a:lnTo>
                <a:lnTo>
                  <a:pt x="1280713" y="143432"/>
                </a:lnTo>
                <a:lnTo>
                  <a:pt x="1293894" y="186808"/>
                </a:lnTo>
                <a:lnTo>
                  <a:pt x="1298399" y="232348"/>
                </a:lnTo>
                <a:lnTo>
                  <a:pt x="1298399" y="1798351"/>
                </a:lnTo>
                <a:lnTo>
                  <a:pt x="1293679" y="1845177"/>
                </a:lnTo>
                <a:lnTo>
                  <a:pt x="1280140" y="1888791"/>
                </a:lnTo>
                <a:lnTo>
                  <a:pt x="1258718" y="1928259"/>
                </a:lnTo>
                <a:lnTo>
                  <a:pt x="1230346" y="1962646"/>
                </a:lnTo>
                <a:lnTo>
                  <a:pt x="1195959" y="1991018"/>
                </a:lnTo>
                <a:lnTo>
                  <a:pt x="1156491" y="2012440"/>
                </a:lnTo>
                <a:lnTo>
                  <a:pt x="1112877" y="2025979"/>
                </a:lnTo>
                <a:lnTo>
                  <a:pt x="1066051" y="2030699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pc="210"/>
              <a:t>For</a:t>
            </a:r>
            <a:r>
              <a:rPr dirty="0" spc="-300"/>
              <a:t> </a:t>
            </a:r>
            <a:r>
              <a:rPr dirty="0" spc="250"/>
              <a:t>teens</a:t>
            </a:r>
            <a:r>
              <a:rPr dirty="0" spc="-204"/>
              <a:t> </a:t>
            </a:r>
            <a:r>
              <a:rPr dirty="0" spc="220"/>
              <a:t>&amp;</a:t>
            </a:r>
            <a:r>
              <a:rPr dirty="0" spc="-280"/>
              <a:t> </a:t>
            </a:r>
            <a:r>
              <a:rPr dirty="0" spc="155"/>
              <a:t>pre-</a:t>
            </a:r>
            <a:r>
              <a:rPr dirty="0" spc="150"/>
              <a:t>teens,</a:t>
            </a:r>
            <a:r>
              <a:rPr dirty="0" spc="-265"/>
              <a:t> </a:t>
            </a:r>
            <a:r>
              <a:rPr dirty="0" spc="190"/>
              <a:t>YouTube</a:t>
            </a:r>
            <a:r>
              <a:rPr dirty="0" spc="-204"/>
              <a:t> </a:t>
            </a:r>
            <a:r>
              <a:rPr dirty="0" spc="185"/>
              <a:t>limits</a:t>
            </a:r>
            <a:r>
              <a:rPr dirty="0" spc="-200"/>
              <a:t> </a:t>
            </a:r>
            <a:r>
              <a:rPr dirty="0" spc="225"/>
              <a:t>repeated </a:t>
            </a:r>
            <a:r>
              <a:rPr dirty="0" spc="254"/>
              <a:t>recommendations</a:t>
            </a:r>
            <a:r>
              <a:rPr dirty="0" spc="-200"/>
              <a:t> </a:t>
            </a:r>
            <a:r>
              <a:rPr dirty="0" spc="305"/>
              <a:t>of</a:t>
            </a:r>
            <a:r>
              <a:rPr dirty="0" spc="-300"/>
              <a:t> </a:t>
            </a:r>
            <a:r>
              <a:rPr dirty="0" spc="225"/>
              <a:t>videos</a:t>
            </a:r>
            <a:r>
              <a:rPr dirty="0" spc="-195"/>
              <a:t> </a:t>
            </a:r>
            <a:r>
              <a:rPr dirty="0" spc="215"/>
              <a:t>on</a:t>
            </a:r>
            <a:r>
              <a:rPr dirty="0" spc="-240"/>
              <a:t> </a:t>
            </a:r>
            <a:r>
              <a:rPr dirty="0" spc="265"/>
              <a:t>topics</a:t>
            </a:r>
            <a:r>
              <a:rPr dirty="0" spc="-245"/>
              <a:t> </a:t>
            </a:r>
            <a:r>
              <a:rPr dirty="0" spc="285"/>
              <a:t>that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2757" y="3160244"/>
            <a:ext cx="10871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60">
                <a:latin typeface="Calibri"/>
                <a:cs typeface="Calibri"/>
              </a:rPr>
              <a:t>Compare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physical </a:t>
            </a:r>
            <a:r>
              <a:rPr dirty="0" sz="1000" spc="20">
                <a:latin typeface="Calibri"/>
                <a:cs typeface="Calibri"/>
              </a:rPr>
              <a:t>features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&amp;</a:t>
            </a:r>
            <a:r>
              <a:rPr dirty="0" sz="1000" spc="10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idealize </a:t>
            </a:r>
            <a:r>
              <a:rPr dirty="0" sz="1000" spc="60">
                <a:latin typeface="Calibri"/>
                <a:cs typeface="Calibri"/>
              </a:rPr>
              <a:t>some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types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over </a:t>
            </a:r>
            <a:r>
              <a:rPr dirty="0" sz="1000" spc="-10">
                <a:latin typeface="Calibri"/>
                <a:cs typeface="Calibri"/>
              </a:rPr>
              <a:t>others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52288" y="3160244"/>
            <a:ext cx="11449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0180" marR="162560">
              <a:lnSpc>
                <a:spcPct val="100000"/>
              </a:lnSpc>
              <a:spcBef>
                <a:spcPts val="100"/>
              </a:spcBef>
            </a:pPr>
            <a:r>
              <a:rPr dirty="0" sz="1000" spc="10">
                <a:latin typeface="Calibri"/>
                <a:cs typeface="Calibri"/>
              </a:rPr>
              <a:t>Feature</a:t>
            </a:r>
            <a:r>
              <a:rPr dirty="0" sz="1000" spc="24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social </a:t>
            </a:r>
            <a:r>
              <a:rPr dirty="0" sz="1000" spc="55">
                <a:latin typeface="Calibri"/>
                <a:cs typeface="Calibri"/>
              </a:rPr>
              <a:t>aggression</a:t>
            </a:r>
            <a:endParaRPr sz="10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000" spc="70">
                <a:latin typeface="Calibri"/>
                <a:cs typeface="Calibri"/>
              </a:rPr>
              <a:t>(non-</a:t>
            </a:r>
            <a:r>
              <a:rPr dirty="0" sz="1000" spc="50">
                <a:latin typeface="Calibri"/>
                <a:cs typeface="Calibri"/>
              </a:rPr>
              <a:t>contact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fights </a:t>
            </a:r>
            <a:r>
              <a:rPr dirty="0" sz="1000">
                <a:latin typeface="Calibri"/>
                <a:cs typeface="Calibri"/>
              </a:rPr>
              <a:t>&amp;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intimidation)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8446" y="3238395"/>
            <a:ext cx="94424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5080" indent="-13335">
              <a:lnSpc>
                <a:spcPct val="100000"/>
              </a:lnSpc>
              <a:spcBef>
                <a:spcPts val="100"/>
              </a:spcBef>
            </a:pPr>
            <a:r>
              <a:rPr dirty="0" sz="1000" spc="10">
                <a:latin typeface="Calibri"/>
                <a:cs typeface="Calibri"/>
              </a:rPr>
              <a:t>Idealize</a:t>
            </a:r>
            <a:r>
              <a:rPr dirty="0" sz="1000" spc="27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specific fitness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levels</a:t>
            </a:r>
            <a:r>
              <a:rPr dirty="0" sz="1000" spc="14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or</a:t>
            </a:r>
            <a:r>
              <a:rPr dirty="0" sz="1000" spc="60">
                <a:latin typeface="Calibri"/>
                <a:cs typeface="Calibri"/>
              </a:rPr>
              <a:t> body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weights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71993" y="3224895"/>
            <a:ext cx="103314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20">
                <a:latin typeface="Calibri"/>
                <a:cs typeface="Calibri"/>
              </a:rPr>
              <a:t>Portrays</a:t>
            </a:r>
            <a:r>
              <a:rPr dirty="0" sz="1000" spc="200">
                <a:latin typeface="Calibri"/>
                <a:cs typeface="Calibri"/>
              </a:rPr>
              <a:t> </a:t>
            </a:r>
            <a:r>
              <a:rPr dirty="0" sz="1000" spc="20">
                <a:latin typeface="Calibri"/>
                <a:cs typeface="Calibri"/>
              </a:rPr>
              <a:t>teens</a:t>
            </a:r>
            <a:r>
              <a:rPr dirty="0" sz="1000" spc="204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to</a:t>
            </a:r>
            <a:r>
              <a:rPr dirty="0" sz="1000" spc="65">
                <a:latin typeface="Calibri"/>
                <a:cs typeface="Calibri"/>
              </a:rPr>
              <a:t> be</a:t>
            </a:r>
            <a:r>
              <a:rPr dirty="0" sz="1000" spc="1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cruel</a:t>
            </a:r>
            <a:r>
              <a:rPr dirty="0" sz="1000" spc="14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and </a:t>
            </a:r>
            <a:r>
              <a:rPr dirty="0" sz="1000" spc="20">
                <a:latin typeface="Calibri"/>
                <a:cs typeface="Calibri"/>
              </a:rPr>
              <a:t>malicious</a:t>
            </a:r>
            <a:r>
              <a:rPr dirty="0" sz="1000" spc="26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or</a:t>
            </a:r>
            <a:r>
              <a:rPr dirty="0" sz="1000" spc="60">
                <a:latin typeface="Calibri"/>
                <a:cs typeface="Calibri"/>
              </a:rPr>
              <a:t> encourages </a:t>
            </a:r>
            <a:r>
              <a:rPr dirty="0" sz="1000" spc="-20">
                <a:latin typeface="Calibri"/>
                <a:cs typeface="Calibri"/>
              </a:rPr>
              <a:t>them </a:t>
            </a:r>
            <a:r>
              <a:rPr dirty="0" sz="1000" spc="10">
                <a:latin typeface="Calibri"/>
                <a:cs typeface="Calibri"/>
              </a:rPr>
              <a:t>to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10">
                <a:latin typeface="Calibri"/>
                <a:cs typeface="Calibri"/>
              </a:rPr>
              <a:t>ridicule</a:t>
            </a:r>
            <a:r>
              <a:rPr dirty="0" sz="1000" spc="1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others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7808" y="3224895"/>
            <a:ext cx="11093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Calibri"/>
                <a:cs typeface="Calibri"/>
              </a:rPr>
              <a:t>Portrays </a:t>
            </a:r>
            <a:r>
              <a:rPr dirty="0" sz="1000" spc="30">
                <a:latin typeface="Calibri"/>
                <a:cs typeface="Calibri"/>
              </a:rPr>
              <a:t>delinquency</a:t>
            </a:r>
            <a:r>
              <a:rPr dirty="0" sz="1000" spc="235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or</a:t>
            </a:r>
            <a:r>
              <a:rPr dirty="0" sz="1000" spc="45">
                <a:latin typeface="Calibri"/>
                <a:cs typeface="Calibri"/>
              </a:rPr>
              <a:t> negative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behaviors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79524" y="3238395"/>
            <a:ext cx="11303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latin typeface="Calibri"/>
                <a:cs typeface="Calibri"/>
              </a:rPr>
              <a:t>Includes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unrealistic </a:t>
            </a:r>
            <a:r>
              <a:rPr dirty="0" sz="1000">
                <a:latin typeface="Calibri"/>
                <a:cs typeface="Calibri"/>
              </a:rPr>
              <a:t>or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70">
                <a:latin typeface="Calibri"/>
                <a:cs typeface="Calibri"/>
              </a:rPr>
              <a:t>bad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financial </a:t>
            </a:r>
            <a:r>
              <a:rPr dirty="0" sz="1000" spc="45">
                <a:latin typeface="Calibri"/>
                <a:cs typeface="Calibri"/>
              </a:rPr>
              <a:t>advice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9575" y="2279250"/>
            <a:ext cx="722630" cy="795655"/>
            <a:chOff x="639575" y="2279250"/>
            <a:chExt cx="722630" cy="795655"/>
          </a:xfrm>
        </p:grpSpPr>
        <p:sp>
          <p:nvSpPr>
            <p:cNvPr id="24" name="object 24"/>
            <p:cNvSpPr/>
            <p:nvPr/>
          </p:nvSpPr>
          <p:spPr>
            <a:xfrm>
              <a:off x="639575" y="2279250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30">
                  <a:moveTo>
                    <a:pt x="361199" y="722399"/>
                  </a:moveTo>
                  <a:lnTo>
                    <a:pt x="312187" y="719102"/>
                  </a:lnTo>
                  <a:lnTo>
                    <a:pt x="265178" y="709497"/>
                  </a:lnTo>
                  <a:lnTo>
                    <a:pt x="220604" y="694015"/>
                  </a:lnTo>
                  <a:lnTo>
                    <a:pt x="178895" y="673085"/>
                  </a:lnTo>
                  <a:lnTo>
                    <a:pt x="140481" y="647139"/>
                  </a:lnTo>
                  <a:lnTo>
                    <a:pt x="105793" y="616606"/>
                  </a:lnTo>
                  <a:lnTo>
                    <a:pt x="75260" y="581918"/>
                  </a:lnTo>
                  <a:lnTo>
                    <a:pt x="49314" y="543504"/>
                  </a:lnTo>
                  <a:lnTo>
                    <a:pt x="28384" y="501795"/>
                  </a:lnTo>
                  <a:lnTo>
                    <a:pt x="12902" y="457221"/>
                  </a:lnTo>
                  <a:lnTo>
                    <a:pt x="3297" y="410212"/>
                  </a:lnTo>
                  <a:lnTo>
                    <a:pt x="0" y="361199"/>
                  </a:lnTo>
                  <a:lnTo>
                    <a:pt x="3297" y="312187"/>
                  </a:lnTo>
                  <a:lnTo>
                    <a:pt x="12902" y="265178"/>
                  </a:lnTo>
                  <a:lnTo>
                    <a:pt x="28384" y="220604"/>
                  </a:lnTo>
                  <a:lnTo>
                    <a:pt x="49314" y="178895"/>
                  </a:lnTo>
                  <a:lnTo>
                    <a:pt x="75260" y="140481"/>
                  </a:lnTo>
                  <a:lnTo>
                    <a:pt x="105793" y="105793"/>
                  </a:lnTo>
                  <a:lnTo>
                    <a:pt x="140481" y="75260"/>
                  </a:lnTo>
                  <a:lnTo>
                    <a:pt x="178895" y="49314"/>
                  </a:lnTo>
                  <a:lnTo>
                    <a:pt x="220604" y="28384"/>
                  </a:lnTo>
                  <a:lnTo>
                    <a:pt x="265178" y="12902"/>
                  </a:lnTo>
                  <a:lnTo>
                    <a:pt x="312187" y="3297"/>
                  </a:lnTo>
                  <a:lnTo>
                    <a:pt x="361199" y="0"/>
                  </a:lnTo>
                  <a:lnTo>
                    <a:pt x="408677" y="3132"/>
                  </a:lnTo>
                  <a:lnTo>
                    <a:pt x="454939" y="12374"/>
                  </a:lnTo>
                  <a:lnTo>
                    <a:pt x="499425" y="27494"/>
                  </a:lnTo>
                  <a:lnTo>
                    <a:pt x="541572" y="48259"/>
                  </a:lnTo>
                  <a:lnTo>
                    <a:pt x="580820" y="74436"/>
                  </a:lnTo>
                  <a:lnTo>
                    <a:pt x="616606" y="105792"/>
                  </a:lnTo>
                  <a:lnTo>
                    <a:pt x="647963" y="141579"/>
                  </a:lnTo>
                  <a:lnTo>
                    <a:pt x="674140" y="180827"/>
                  </a:lnTo>
                  <a:lnTo>
                    <a:pt x="694905" y="222974"/>
                  </a:lnTo>
                  <a:lnTo>
                    <a:pt x="710025" y="267460"/>
                  </a:lnTo>
                  <a:lnTo>
                    <a:pt x="719267" y="313722"/>
                  </a:lnTo>
                  <a:lnTo>
                    <a:pt x="722399" y="361199"/>
                  </a:lnTo>
                  <a:lnTo>
                    <a:pt x="719102" y="410212"/>
                  </a:lnTo>
                  <a:lnTo>
                    <a:pt x="709497" y="457221"/>
                  </a:lnTo>
                  <a:lnTo>
                    <a:pt x="694015" y="501795"/>
                  </a:lnTo>
                  <a:lnTo>
                    <a:pt x="673085" y="543504"/>
                  </a:lnTo>
                  <a:lnTo>
                    <a:pt x="647139" y="581918"/>
                  </a:lnTo>
                  <a:lnTo>
                    <a:pt x="616606" y="616606"/>
                  </a:lnTo>
                  <a:lnTo>
                    <a:pt x="581918" y="647139"/>
                  </a:lnTo>
                  <a:lnTo>
                    <a:pt x="543504" y="673085"/>
                  </a:lnTo>
                  <a:lnTo>
                    <a:pt x="501795" y="694015"/>
                  </a:lnTo>
                  <a:lnTo>
                    <a:pt x="457221" y="709497"/>
                  </a:lnTo>
                  <a:lnTo>
                    <a:pt x="410212" y="719102"/>
                  </a:lnTo>
                  <a:lnTo>
                    <a:pt x="361199" y="722399"/>
                  </a:lnTo>
                  <a:close/>
                </a:path>
              </a:pathLst>
            </a:custGeom>
            <a:solidFill>
              <a:srgbClr val="96ED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575" y="2349251"/>
              <a:ext cx="722400" cy="72547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6925" y="2226798"/>
            <a:ext cx="803099" cy="8031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50175" y="2226799"/>
            <a:ext cx="803099" cy="8031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093474" y="2310438"/>
            <a:ext cx="722630" cy="803275"/>
            <a:chOff x="2093474" y="2310438"/>
            <a:chExt cx="722630" cy="803275"/>
          </a:xfrm>
        </p:grpSpPr>
        <p:sp>
          <p:nvSpPr>
            <p:cNvPr id="29" name="object 29"/>
            <p:cNvSpPr/>
            <p:nvPr/>
          </p:nvSpPr>
          <p:spPr>
            <a:xfrm>
              <a:off x="2093474" y="2350800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30">
                  <a:moveTo>
                    <a:pt x="361199" y="722399"/>
                  </a:moveTo>
                  <a:lnTo>
                    <a:pt x="312187" y="719102"/>
                  </a:lnTo>
                  <a:lnTo>
                    <a:pt x="265178" y="709497"/>
                  </a:lnTo>
                  <a:lnTo>
                    <a:pt x="220604" y="694015"/>
                  </a:lnTo>
                  <a:lnTo>
                    <a:pt x="178895" y="673085"/>
                  </a:lnTo>
                  <a:lnTo>
                    <a:pt x="140481" y="647139"/>
                  </a:lnTo>
                  <a:lnTo>
                    <a:pt x="105793" y="616606"/>
                  </a:lnTo>
                  <a:lnTo>
                    <a:pt x="75260" y="581918"/>
                  </a:lnTo>
                  <a:lnTo>
                    <a:pt x="49314" y="543504"/>
                  </a:lnTo>
                  <a:lnTo>
                    <a:pt x="28384" y="501795"/>
                  </a:lnTo>
                  <a:lnTo>
                    <a:pt x="12902" y="457221"/>
                  </a:lnTo>
                  <a:lnTo>
                    <a:pt x="3297" y="410212"/>
                  </a:lnTo>
                  <a:lnTo>
                    <a:pt x="0" y="361199"/>
                  </a:lnTo>
                  <a:lnTo>
                    <a:pt x="3297" y="312187"/>
                  </a:lnTo>
                  <a:lnTo>
                    <a:pt x="12902" y="265178"/>
                  </a:lnTo>
                  <a:lnTo>
                    <a:pt x="28384" y="220604"/>
                  </a:lnTo>
                  <a:lnTo>
                    <a:pt x="49314" y="178895"/>
                  </a:lnTo>
                  <a:lnTo>
                    <a:pt x="75260" y="140481"/>
                  </a:lnTo>
                  <a:lnTo>
                    <a:pt x="105793" y="105793"/>
                  </a:lnTo>
                  <a:lnTo>
                    <a:pt x="140481" y="75260"/>
                  </a:lnTo>
                  <a:lnTo>
                    <a:pt x="178895" y="49314"/>
                  </a:lnTo>
                  <a:lnTo>
                    <a:pt x="220604" y="28384"/>
                  </a:lnTo>
                  <a:lnTo>
                    <a:pt x="265178" y="12902"/>
                  </a:lnTo>
                  <a:lnTo>
                    <a:pt x="312187" y="3297"/>
                  </a:lnTo>
                  <a:lnTo>
                    <a:pt x="361199" y="0"/>
                  </a:lnTo>
                  <a:lnTo>
                    <a:pt x="408677" y="3132"/>
                  </a:lnTo>
                  <a:lnTo>
                    <a:pt x="454939" y="12374"/>
                  </a:lnTo>
                  <a:lnTo>
                    <a:pt x="499425" y="27494"/>
                  </a:lnTo>
                  <a:lnTo>
                    <a:pt x="541572" y="48259"/>
                  </a:lnTo>
                  <a:lnTo>
                    <a:pt x="580820" y="74436"/>
                  </a:lnTo>
                  <a:lnTo>
                    <a:pt x="616606" y="105792"/>
                  </a:lnTo>
                  <a:lnTo>
                    <a:pt x="647963" y="141579"/>
                  </a:lnTo>
                  <a:lnTo>
                    <a:pt x="674140" y="180827"/>
                  </a:lnTo>
                  <a:lnTo>
                    <a:pt x="694905" y="222974"/>
                  </a:lnTo>
                  <a:lnTo>
                    <a:pt x="710025" y="267460"/>
                  </a:lnTo>
                  <a:lnTo>
                    <a:pt x="719267" y="313722"/>
                  </a:lnTo>
                  <a:lnTo>
                    <a:pt x="722399" y="361199"/>
                  </a:lnTo>
                  <a:lnTo>
                    <a:pt x="719102" y="410212"/>
                  </a:lnTo>
                  <a:lnTo>
                    <a:pt x="709497" y="457221"/>
                  </a:lnTo>
                  <a:lnTo>
                    <a:pt x="694015" y="501795"/>
                  </a:lnTo>
                  <a:lnTo>
                    <a:pt x="673085" y="543504"/>
                  </a:lnTo>
                  <a:lnTo>
                    <a:pt x="647139" y="581918"/>
                  </a:lnTo>
                  <a:lnTo>
                    <a:pt x="616606" y="616606"/>
                  </a:lnTo>
                  <a:lnTo>
                    <a:pt x="581918" y="647139"/>
                  </a:lnTo>
                  <a:lnTo>
                    <a:pt x="543504" y="673085"/>
                  </a:lnTo>
                  <a:lnTo>
                    <a:pt x="501795" y="694015"/>
                  </a:lnTo>
                  <a:lnTo>
                    <a:pt x="457221" y="709497"/>
                  </a:lnTo>
                  <a:lnTo>
                    <a:pt x="410212" y="719102"/>
                  </a:lnTo>
                  <a:lnTo>
                    <a:pt x="361199" y="722399"/>
                  </a:lnTo>
                  <a:close/>
                </a:path>
              </a:pathLst>
            </a:custGeom>
            <a:solidFill>
              <a:srgbClr val="96ED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5175" y="2310438"/>
              <a:ext cx="573744" cy="803123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492650" y="2350787"/>
            <a:ext cx="812165" cy="722630"/>
            <a:chOff x="3492650" y="2350787"/>
            <a:chExt cx="812165" cy="722630"/>
          </a:xfrm>
        </p:grpSpPr>
        <p:sp>
          <p:nvSpPr>
            <p:cNvPr id="32" name="object 32"/>
            <p:cNvSpPr/>
            <p:nvPr/>
          </p:nvSpPr>
          <p:spPr>
            <a:xfrm>
              <a:off x="3582112" y="2350787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29" h="722630">
                  <a:moveTo>
                    <a:pt x="361199" y="722399"/>
                  </a:moveTo>
                  <a:lnTo>
                    <a:pt x="312187" y="719102"/>
                  </a:lnTo>
                  <a:lnTo>
                    <a:pt x="265178" y="709497"/>
                  </a:lnTo>
                  <a:lnTo>
                    <a:pt x="220604" y="694015"/>
                  </a:lnTo>
                  <a:lnTo>
                    <a:pt x="178895" y="673085"/>
                  </a:lnTo>
                  <a:lnTo>
                    <a:pt x="140481" y="647139"/>
                  </a:lnTo>
                  <a:lnTo>
                    <a:pt x="105793" y="616606"/>
                  </a:lnTo>
                  <a:lnTo>
                    <a:pt x="75260" y="581918"/>
                  </a:lnTo>
                  <a:lnTo>
                    <a:pt x="49314" y="543504"/>
                  </a:lnTo>
                  <a:lnTo>
                    <a:pt x="28384" y="501795"/>
                  </a:lnTo>
                  <a:lnTo>
                    <a:pt x="12902" y="457221"/>
                  </a:lnTo>
                  <a:lnTo>
                    <a:pt x="3297" y="410212"/>
                  </a:lnTo>
                  <a:lnTo>
                    <a:pt x="0" y="361199"/>
                  </a:lnTo>
                  <a:lnTo>
                    <a:pt x="3297" y="312187"/>
                  </a:lnTo>
                  <a:lnTo>
                    <a:pt x="12902" y="265178"/>
                  </a:lnTo>
                  <a:lnTo>
                    <a:pt x="28384" y="220604"/>
                  </a:lnTo>
                  <a:lnTo>
                    <a:pt x="49314" y="178895"/>
                  </a:lnTo>
                  <a:lnTo>
                    <a:pt x="75260" y="140481"/>
                  </a:lnTo>
                  <a:lnTo>
                    <a:pt x="105793" y="105793"/>
                  </a:lnTo>
                  <a:lnTo>
                    <a:pt x="140481" y="75260"/>
                  </a:lnTo>
                  <a:lnTo>
                    <a:pt x="178895" y="49314"/>
                  </a:lnTo>
                  <a:lnTo>
                    <a:pt x="220604" y="28384"/>
                  </a:lnTo>
                  <a:lnTo>
                    <a:pt x="265178" y="12902"/>
                  </a:lnTo>
                  <a:lnTo>
                    <a:pt x="312187" y="3297"/>
                  </a:lnTo>
                  <a:lnTo>
                    <a:pt x="361199" y="0"/>
                  </a:lnTo>
                  <a:lnTo>
                    <a:pt x="408677" y="3132"/>
                  </a:lnTo>
                  <a:lnTo>
                    <a:pt x="454939" y="12374"/>
                  </a:lnTo>
                  <a:lnTo>
                    <a:pt x="499425" y="27494"/>
                  </a:lnTo>
                  <a:lnTo>
                    <a:pt x="541572" y="48259"/>
                  </a:lnTo>
                  <a:lnTo>
                    <a:pt x="580820" y="74436"/>
                  </a:lnTo>
                  <a:lnTo>
                    <a:pt x="616606" y="105792"/>
                  </a:lnTo>
                  <a:lnTo>
                    <a:pt x="647963" y="141579"/>
                  </a:lnTo>
                  <a:lnTo>
                    <a:pt x="674140" y="180827"/>
                  </a:lnTo>
                  <a:lnTo>
                    <a:pt x="694905" y="222974"/>
                  </a:lnTo>
                  <a:lnTo>
                    <a:pt x="710025" y="267460"/>
                  </a:lnTo>
                  <a:lnTo>
                    <a:pt x="719267" y="313722"/>
                  </a:lnTo>
                  <a:lnTo>
                    <a:pt x="722399" y="361199"/>
                  </a:lnTo>
                  <a:lnTo>
                    <a:pt x="719102" y="410212"/>
                  </a:lnTo>
                  <a:lnTo>
                    <a:pt x="709497" y="457221"/>
                  </a:lnTo>
                  <a:lnTo>
                    <a:pt x="694015" y="501795"/>
                  </a:lnTo>
                  <a:lnTo>
                    <a:pt x="673085" y="543504"/>
                  </a:lnTo>
                  <a:lnTo>
                    <a:pt x="647139" y="581918"/>
                  </a:lnTo>
                  <a:lnTo>
                    <a:pt x="616606" y="616606"/>
                  </a:lnTo>
                  <a:lnTo>
                    <a:pt x="581918" y="647139"/>
                  </a:lnTo>
                  <a:lnTo>
                    <a:pt x="543504" y="673085"/>
                  </a:lnTo>
                  <a:lnTo>
                    <a:pt x="501795" y="694015"/>
                  </a:lnTo>
                  <a:lnTo>
                    <a:pt x="457221" y="709497"/>
                  </a:lnTo>
                  <a:lnTo>
                    <a:pt x="410212" y="719102"/>
                  </a:lnTo>
                  <a:lnTo>
                    <a:pt x="361199" y="722399"/>
                  </a:lnTo>
                  <a:close/>
                </a:path>
              </a:pathLst>
            </a:custGeom>
            <a:solidFill>
              <a:srgbClr val="96ED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2650" y="2446580"/>
              <a:ext cx="722400" cy="444269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9718" y="235399"/>
            <a:ext cx="783548" cy="39177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913971" y="4816271"/>
            <a:ext cx="1187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5">
                <a:solidFill>
                  <a:srgbClr val="24262A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ED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800" y="4890324"/>
            <a:ext cx="647992" cy="14460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49100" y="214225"/>
            <a:ext cx="5822315" cy="825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dirty="0" sz="1800" spc="155">
                <a:solidFill>
                  <a:srgbClr val="4285F4"/>
                </a:solidFill>
              </a:rPr>
              <a:t>“Take</a:t>
            </a:r>
            <a:r>
              <a:rPr dirty="0" sz="1800" spc="-185">
                <a:solidFill>
                  <a:srgbClr val="4285F4"/>
                </a:solidFill>
              </a:rPr>
              <a:t> </a:t>
            </a:r>
            <a:r>
              <a:rPr dirty="0" sz="1800" spc="320">
                <a:solidFill>
                  <a:srgbClr val="4285F4"/>
                </a:solidFill>
              </a:rPr>
              <a:t>a</a:t>
            </a:r>
            <a:r>
              <a:rPr dirty="0" sz="1800" spc="-185">
                <a:solidFill>
                  <a:srgbClr val="4285F4"/>
                </a:solidFill>
              </a:rPr>
              <a:t> </a:t>
            </a:r>
            <a:r>
              <a:rPr dirty="0" sz="1800" spc="175">
                <a:solidFill>
                  <a:srgbClr val="4285F4"/>
                </a:solidFill>
              </a:rPr>
              <a:t>Break”</a:t>
            </a:r>
            <a:r>
              <a:rPr dirty="0" sz="1800" spc="-225">
                <a:solidFill>
                  <a:srgbClr val="4285F4"/>
                </a:solidFill>
              </a:rPr>
              <a:t> </a:t>
            </a:r>
            <a:r>
              <a:rPr dirty="0" sz="1800" spc="215">
                <a:solidFill>
                  <a:srgbClr val="4285F4"/>
                </a:solidFill>
              </a:rPr>
              <a:t>&amp;</a:t>
            </a:r>
            <a:r>
              <a:rPr dirty="0" sz="1800" spc="-280">
                <a:solidFill>
                  <a:srgbClr val="4285F4"/>
                </a:solidFill>
              </a:rPr>
              <a:t> </a:t>
            </a:r>
            <a:r>
              <a:rPr dirty="0" sz="1800" spc="175">
                <a:solidFill>
                  <a:srgbClr val="4285F4"/>
                </a:solidFill>
              </a:rPr>
              <a:t>“Bedtime”</a:t>
            </a:r>
            <a:r>
              <a:rPr dirty="0" sz="1800" spc="-220">
                <a:solidFill>
                  <a:srgbClr val="4285F4"/>
                </a:solidFill>
              </a:rPr>
              <a:t> </a:t>
            </a:r>
            <a:r>
              <a:rPr dirty="0" sz="1800" spc="145">
                <a:solidFill>
                  <a:srgbClr val="4285F4"/>
                </a:solidFill>
              </a:rPr>
              <a:t>reminders: </a:t>
            </a:r>
            <a:r>
              <a:rPr dirty="0" sz="1800" spc="100"/>
              <a:t>Full</a:t>
            </a:r>
            <a:r>
              <a:rPr dirty="0" sz="1800" spc="-180"/>
              <a:t> </a:t>
            </a:r>
            <a:r>
              <a:rPr dirty="0" sz="1800" spc="210"/>
              <a:t>screen</a:t>
            </a:r>
            <a:r>
              <a:rPr dirty="0" sz="1800" spc="-229"/>
              <a:t> </a:t>
            </a:r>
            <a:r>
              <a:rPr dirty="0" sz="1800" spc="200"/>
              <a:t>takeovers</a:t>
            </a:r>
            <a:r>
              <a:rPr dirty="0" sz="1800" spc="-180"/>
              <a:t> </a:t>
            </a:r>
            <a:r>
              <a:rPr dirty="0" sz="1800" spc="260"/>
              <a:t>and</a:t>
            </a:r>
            <a:r>
              <a:rPr dirty="0" sz="1800" spc="-180"/>
              <a:t> </a:t>
            </a:r>
            <a:r>
              <a:rPr dirty="0" sz="1800" spc="190"/>
              <a:t>on</a:t>
            </a:r>
            <a:r>
              <a:rPr dirty="0" sz="1800" spc="-180"/>
              <a:t> </a:t>
            </a:r>
            <a:r>
              <a:rPr dirty="0" sz="1800" spc="225"/>
              <a:t>by</a:t>
            </a:r>
            <a:r>
              <a:rPr dirty="0" sz="1800" spc="-225"/>
              <a:t> </a:t>
            </a:r>
            <a:r>
              <a:rPr dirty="0" sz="1800" spc="210"/>
              <a:t>default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326674" y="1063150"/>
            <a:ext cx="8413750" cy="3725545"/>
            <a:chOff x="326674" y="1063150"/>
            <a:chExt cx="8413750" cy="3725545"/>
          </a:xfrm>
        </p:grpSpPr>
        <p:sp>
          <p:nvSpPr>
            <p:cNvPr id="6" name="object 6"/>
            <p:cNvSpPr/>
            <p:nvPr/>
          </p:nvSpPr>
          <p:spPr>
            <a:xfrm>
              <a:off x="326674" y="1063150"/>
              <a:ext cx="8413750" cy="3725545"/>
            </a:xfrm>
            <a:custGeom>
              <a:avLst/>
              <a:gdLst/>
              <a:ahLst/>
              <a:cxnLst/>
              <a:rect l="l" t="t" r="r" b="b"/>
              <a:pathLst>
                <a:path w="8413750" h="3725545">
                  <a:moveTo>
                    <a:pt x="8232108" y="3725399"/>
                  </a:moveTo>
                  <a:lnTo>
                    <a:pt x="181091" y="3725399"/>
                  </a:lnTo>
                  <a:lnTo>
                    <a:pt x="132950" y="3718931"/>
                  </a:lnTo>
                  <a:lnTo>
                    <a:pt x="89691" y="3700675"/>
                  </a:lnTo>
                  <a:lnTo>
                    <a:pt x="53040" y="3672359"/>
                  </a:lnTo>
                  <a:lnTo>
                    <a:pt x="24724" y="3635708"/>
                  </a:lnTo>
                  <a:lnTo>
                    <a:pt x="6468" y="3592449"/>
                  </a:lnTo>
                  <a:lnTo>
                    <a:pt x="0" y="3544308"/>
                  </a:lnTo>
                  <a:lnTo>
                    <a:pt x="0" y="181091"/>
                  </a:lnTo>
                  <a:lnTo>
                    <a:pt x="6468" y="132950"/>
                  </a:lnTo>
                  <a:lnTo>
                    <a:pt x="24724" y="89691"/>
                  </a:lnTo>
                  <a:lnTo>
                    <a:pt x="53040" y="53040"/>
                  </a:lnTo>
                  <a:lnTo>
                    <a:pt x="89691" y="24724"/>
                  </a:lnTo>
                  <a:lnTo>
                    <a:pt x="132950" y="6468"/>
                  </a:lnTo>
                  <a:lnTo>
                    <a:pt x="181091" y="0"/>
                  </a:lnTo>
                  <a:lnTo>
                    <a:pt x="8232108" y="0"/>
                  </a:lnTo>
                  <a:lnTo>
                    <a:pt x="8301409" y="13784"/>
                  </a:lnTo>
                  <a:lnTo>
                    <a:pt x="8360159" y="53040"/>
                  </a:lnTo>
                  <a:lnTo>
                    <a:pt x="8399415" y="111790"/>
                  </a:lnTo>
                  <a:lnTo>
                    <a:pt x="8413199" y="181091"/>
                  </a:lnTo>
                  <a:lnTo>
                    <a:pt x="8413199" y="3544308"/>
                  </a:lnTo>
                  <a:lnTo>
                    <a:pt x="8406731" y="3592449"/>
                  </a:lnTo>
                  <a:lnTo>
                    <a:pt x="8388475" y="3635708"/>
                  </a:lnTo>
                  <a:lnTo>
                    <a:pt x="8360159" y="3672359"/>
                  </a:lnTo>
                  <a:lnTo>
                    <a:pt x="8323508" y="3700675"/>
                  </a:lnTo>
                  <a:lnTo>
                    <a:pt x="8280249" y="3718931"/>
                  </a:lnTo>
                  <a:lnTo>
                    <a:pt x="8232108" y="3725399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884" y="1183353"/>
              <a:ext cx="1554247" cy="32802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8047" y="1252876"/>
              <a:ext cx="1407919" cy="314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3616" y="1319667"/>
              <a:ext cx="96782" cy="10117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39587" y="4507718"/>
            <a:ext cx="1263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 b="1">
                <a:solidFill>
                  <a:srgbClr val="24262A"/>
                </a:solidFill>
                <a:latin typeface="Gill Sans MT"/>
                <a:cs typeface="Gill Sans MT"/>
              </a:rPr>
              <a:t>Pre-</a:t>
            </a:r>
            <a:r>
              <a:rPr dirty="0" sz="1000" spc="-45" b="1">
                <a:solidFill>
                  <a:srgbClr val="24262A"/>
                </a:solidFill>
                <a:latin typeface="Gill Sans MT"/>
                <a:cs typeface="Gill Sans MT"/>
              </a:rPr>
              <a:t>reminder</a:t>
            </a:r>
            <a:r>
              <a:rPr dirty="0" sz="1000" b="1">
                <a:solidFill>
                  <a:srgbClr val="24262A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24262A"/>
                </a:solidFill>
                <a:latin typeface="Gill Sans MT"/>
                <a:cs typeface="Gill Sans MT"/>
              </a:rPr>
              <a:t>warning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86383" y="1183353"/>
            <a:ext cx="6061710" cy="3280410"/>
            <a:chOff x="1586383" y="1183353"/>
            <a:chExt cx="6061710" cy="32804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3759" y="1183353"/>
              <a:ext cx="1554247" cy="32802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6922" y="1252876"/>
              <a:ext cx="1407919" cy="314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491" y="1319667"/>
              <a:ext cx="96782" cy="1011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6383" y="1183353"/>
              <a:ext cx="1554247" cy="32802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9547" y="1252876"/>
              <a:ext cx="1407919" cy="314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5116" y="1319667"/>
              <a:ext cx="96782" cy="1011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1586" y="2990057"/>
              <a:ext cx="2205855" cy="642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1800" y="3110271"/>
              <a:ext cx="1940399" cy="3773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348893" y="4507718"/>
            <a:ext cx="10439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 b="1">
                <a:solidFill>
                  <a:srgbClr val="24262A"/>
                </a:solidFill>
                <a:latin typeface="Gill Sans MT"/>
                <a:cs typeface="Gill Sans MT"/>
              </a:rPr>
              <a:t>Bedtime</a:t>
            </a:r>
            <a:r>
              <a:rPr dirty="0" sz="1000" spc="35" b="1">
                <a:solidFill>
                  <a:srgbClr val="24262A"/>
                </a:solidFill>
                <a:latin typeface="Gill Sans MT"/>
                <a:cs typeface="Gill Sans MT"/>
              </a:rPr>
              <a:t> </a:t>
            </a:r>
            <a:r>
              <a:rPr dirty="0" sz="1000" spc="-40" b="1">
                <a:solidFill>
                  <a:srgbClr val="24262A"/>
                </a:solidFill>
                <a:latin typeface="Gill Sans MT"/>
                <a:cs typeface="Gill Sans MT"/>
              </a:rPr>
              <a:t>reminder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17700" y="4507718"/>
            <a:ext cx="12909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5" b="1">
                <a:solidFill>
                  <a:srgbClr val="24262A"/>
                </a:solidFill>
                <a:latin typeface="Gill Sans MT"/>
                <a:cs typeface="Gill Sans MT"/>
              </a:rPr>
              <a:t>Take</a:t>
            </a:r>
            <a:r>
              <a:rPr dirty="0" sz="1000" spc="-5" b="1">
                <a:solidFill>
                  <a:srgbClr val="24262A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24262A"/>
                </a:solidFill>
                <a:latin typeface="Gill Sans MT"/>
                <a:cs typeface="Gill Sans MT"/>
              </a:rPr>
              <a:t>a </a:t>
            </a:r>
            <a:r>
              <a:rPr dirty="0" sz="1000" spc="-45" b="1">
                <a:solidFill>
                  <a:srgbClr val="24262A"/>
                </a:solidFill>
                <a:latin typeface="Gill Sans MT"/>
                <a:cs typeface="Gill Sans MT"/>
              </a:rPr>
              <a:t>break</a:t>
            </a:r>
            <a:r>
              <a:rPr dirty="0" sz="1000" spc="-5" b="1">
                <a:solidFill>
                  <a:srgbClr val="24262A"/>
                </a:solidFill>
                <a:latin typeface="Gill Sans MT"/>
                <a:cs typeface="Gill Sans MT"/>
              </a:rPr>
              <a:t> </a:t>
            </a:r>
            <a:r>
              <a:rPr dirty="0" sz="1000" spc="-40" b="1">
                <a:solidFill>
                  <a:srgbClr val="24262A"/>
                </a:solidFill>
                <a:latin typeface="Gill Sans MT"/>
                <a:cs typeface="Gill Sans MT"/>
              </a:rPr>
              <a:t>reminder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60347" y="209400"/>
            <a:ext cx="292735" cy="292735"/>
            <a:chOff x="7860347" y="209400"/>
            <a:chExt cx="292735" cy="292735"/>
          </a:xfrm>
        </p:grpSpPr>
        <p:sp>
          <p:nvSpPr>
            <p:cNvPr id="23" name="object 23"/>
            <p:cNvSpPr/>
            <p:nvPr/>
          </p:nvSpPr>
          <p:spPr>
            <a:xfrm>
              <a:off x="7860347" y="209400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146249" y="292499"/>
                  </a:moveTo>
                  <a:lnTo>
                    <a:pt x="100023" y="285044"/>
                  </a:lnTo>
                  <a:lnTo>
                    <a:pt x="59876" y="264282"/>
                  </a:lnTo>
                  <a:lnTo>
                    <a:pt x="28217" y="232623"/>
                  </a:lnTo>
                  <a:lnTo>
                    <a:pt x="7455" y="192476"/>
                  </a:lnTo>
                  <a:lnTo>
                    <a:pt x="0" y="146249"/>
                  </a:lnTo>
                  <a:lnTo>
                    <a:pt x="7455" y="100023"/>
                  </a:lnTo>
                  <a:lnTo>
                    <a:pt x="28217" y="59876"/>
                  </a:lnTo>
                  <a:lnTo>
                    <a:pt x="59876" y="28217"/>
                  </a:lnTo>
                  <a:lnTo>
                    <a:pt x="100023" y="7455"/>
                  </a:lnTo>
                  <a:lnTo>
                    <a:pt x="146249" y="0"/>
                  </a:lnTo>
                  <a:lnTo>
                    <a:pt x="174914" y="2836"/>
                  </a:lnTo>
                  <a:lnTo>
                    <a:pt x="227389" y="24571"/>
                  </a:lnTo>
                  <a:lnTo>
                    <a:pt x="267928" y="65110"/>
                  </a:lnTo>
                  <a:lnTo>
                    <a:pt x="289663" y="117584"/>
                  </a:lnTo>
                  <a:lnTo>
                    <a:pt x="292499" y="146249"/>
                  </a:lnTo>
                  <a:lnTo>
                    <a:pt x="285044" y="192476"/>
                  </a:lnTo>
                  <a:lnTo>
                    <a:pt x="264282" y="232623"/>
                  </a:lnTo>
                  <a:lnTo>
                    <a:pt x="232623" y="264282"/>
                  </a:lnTo>
                  <a:lnTo>
                    <a:pt x="192476" y="285044"/>
                  </a:lnTo>
                  <a:lnTo>
                    <a:pt x="146249" y="292499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0750" y="311350"/>
              <a:ext cx="131698" cy="8859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634904" y="209400"/>
            <a:ext cx="292735" cy="292735"/>
            <a:chOff x="8634904" y="209400"/>
            <a:chExt cx="292735" cy="292735"/>
          </a:xfrm>
        </p:grpSpPr>
        <p:sp>
          <p:nvSpPr>
            <p:cNvPr id="26" name="object 26"/>
            <p:cNvSpPr/>
            <p:nvPr/>
          </p:nvSpPr>
          <p:spPr>
            <a:xfrm>
              <a:off x="8634904" y="209400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146249" y="292499"/>
                  </a:moveTo>
                  <a:lnTo>
                    <a:pt x="100023" y="285044"/>
                  </a:lnTo>
                  <a:lnTo>
                    <a:pt x="59876" y="264282"/>
                  </a:lnTo>
                  <a:lnTo>
                    <a:pt x="28217" y="232623"/>
                  </a:lnTo>
                  <a:lnTo>
                    <a:pt x="7455" y="192476"/>
                  </a:lnTo>
                  <a:lnTo>
                    <a:pt x="0" y="146249"/>
                  </a:lnTo>
                  <a:lnTo>
                    <a:pt x="7455" y="100023"/>
                  </a:lnTo>
                  <a:lnTo>
                    <a:pt x="28217" y="59876"/>
                  </a:lnTo>
                  <a:lnTo>
                    <a:pt x="59876" y="28217"/>
                  </a:lnTo>
                  <a:lnTo>
                    <a:pt x="100023" y="7455"/>
                  </a:lnTo>
                  <a:lnTo>
                    <a:pt x="146249" y="0"/>
                  </a:lnTo>
                  <a:lnTo>
                    <a:pt x="174915" y="2836"/>
                  </a:lnTo>
                  <a:lnTo>
                    <a:pt x="227389" y="24571"/>
                  </a:lnTo>
                  <a:lnTo>
                    <a:pt x="267928" y="65110"/>
                  </a:lnTo>
                  <a:lnTo>
                    <a:pt x="289663" y="117584"/>
                  </a:lnTo>
                  <a:lnTo>
                    <a:pt x="292499" y="146249"/>
                  </a:lnTo>
                  <a:lnTo>
                    <a:pt x="285044" y="192476"/>
                  </a:lnTo>
                  <a:lnTo>
                    <a:pt x="264282" y="232623"/>
                  </a:lnTo>
                  <a:lnTo>
                    <a:pt x="232623" y="264282"/>
                  </a:lnTo>
                  <a:lnTo>
                    <a:pt x="192476" y="285044"/>
                  </a:lnTo>
                  <a:lnTo>
                    <a:pt x="146249" y="292499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25499" y="283974"/>
              <a:ext cx="111371" cy="12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247626" y="209400"/>
            <a:ext cx="292735" cy="292735"/>
            <a:chOff x="8247626" y="209400"/>
            <a:chExt cx="292735" cy="292735"/>
          </a:xfrm>
        </p:grpSpPr>
        <p:sp>
          <p:nvSpPr>
            <p:cNvPr id="29" name="object 29"/>
            <p:cNvSpPr/>
            <p:nvPr/>
          </p:nvSpPr>
          <p:spPr>
            <a:xfrm>
              <a:off x="8247626" y="209400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146249" y="292499"/>
                  </a:moveTo>
                  <a:lnTo>
                    <a:pt x="100024" y="285044"/>
                  </a:lnTo>
                  <a:lnTo>
                    <a:pt x="59877" y="264282"/>
                  </a:lnTo>
                  <a:lnTo>
                    <a:pt x="28218" y="232623"/>
                  </a:lnTo>
                  <a:lnTo>
                    <a:pt x="7456" y="192476"/>
                  </a:lnTo>
                  <a:lnTo>
                    <a:pt x="0" y="146249"/>
                  </a:lnTo>
                  <a:lnTo>
                    <a:pt x="7456" y="100023"/>
                  </a:lnTo>
                  <a:lnTo>
                    <a:pt x="28218" y="59876"/>
                  </a:lnTo>
                  <a:lnTo>
                    <a:pt x="59877" y="28217"/>
                  </a:lnTo>
                  <a:lnTo>
                    <a:pt x="100024" y="7455"/>
                  </a:lnTo>
                  <a:lnTo>
                    <a:pt x="146249" y="0"/>
                  </a:lnTo>
                  <a:lnTo>
                    <a:pt x="174915" y="2836"/>
                  </a:lnTo>
                  <a:lnTo>
                    <a:pt x="227389" y="24571"/>
                  </a:lnTo>
                  <a:lnTo>
                    <a:pt x="267928" y="65110"/>
                  </a:lnTo>
                  <a:lnTo>
                    <a:pt x="289663" y="117584"/>
                  </a:lnTo>
                  <a:lnTo>
                    <a:pt x="292499" y="146249"/>
                  </a:lnTo>
                  <a:lnTo>
                    <a:pt x="285044" y="192476"/>
                  </a:lnTo>
                  <a:lnTo>
                    <a:pt x="264282" y="232623"/>
                  </a:lnTo>
                  <a:lnTo>
                    <a:pt x="232623" y="264282"/>
                  </a:lnTo>
                  <a:lnTo>
                    <a:pt x="192476" y="285044"/>
                  </a:lnTo>
                  <a:lnTo>
                    <a:pt x="146249" y="292499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60457" y="288855"/>
              <a:ext cx="82316" cy="13358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591912" y="4909401"/>
            <a:ext cx="110489" cy="232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300" spc="-50">
                <a:solidFill>
                  <a:srgbClr val="24262A"/>
                </a:solidFill>
                <a:latin typeface="Calibri"/>
                <a:cs typeface="Calibri"/>
              </a:rPr>
              <a:t>7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3591" y="1962074"/>
            <a:ext cx="1236980" cy="1236980"/>
            <a:chOff x="3953591" y="1962074"/>
            <a:chExt cx="1236980" cy="1236980"/>
          </a:xfrm>
        </p:grpSpPr>
        <p:sp>
          <p:nvSpPr>
            <p:cNvPr id="3" name="object 3"/>
            <p:cNvSpPr/>
            <p:nvPr/>
          </p:nvSpPr>
          <p:spPr>
            <a:xfrm>
              <a:off x="3953591" y="1962074"/>
              <a:ext cx="1236980" cy="1236980"/>
            </a:xfrm>
            <a:custGeom>
              <a:avLst/>
              <a:gdLst/>
              <a:ahLst/>
              <a:cxnLst/>
              <a:rect l="l" t="t" r="r" b="b"/>
              <a:pathLst>
                <a:path w="1236979" h="1236980">
                  <a:moveTo>
                    <a:pt x="530173" y="1236816"/>
                  </a:moveTo>
                  <a:lnTo>
                    <a:pt x="479343" y="1234386"/>
                  </a:lnTo>
                  <a:lnTo>
                    <a:pt x="428893" y="1227096"/>
                  </a:lnTo>
                  <a:lnTo>
                    <a:pt x="379206" y="1214947"/>
                  </a:lnTo>
                  <a:lnTo>
                    <a:pt x="330660" y="1197937"/>
                  </a:lnTo>
                  <a:lnTo>
                    <a:pt x="283638" y="1176067"/>
                  </a:lnTo>
                  <a:lnTo>
                    <a:pt x="238520" y="1149337"/>
                  </a:lnTo>
                  <a:lnTo>
                    <a:pt x="195687" y="1117747"/>
                  </a:lnTo>
                  <a:lnTo>
                    <a:pt x="155519" y="1081297"/>
                  </a:lnTo>
                  <a:lnTo>
                    <a:pt x="122879" y="1045733"/>
                  </a:lnTo>
                  <a:lnTo>
                    <a:pt x="94079" y="1008032"/>
                  </a:lnTo>
                  <a:lnTo>
                    <a:pt x="69119" y="968460"/>
                  </a:lnTo>
                  <a:lnTo>
                    <a:pt x="47999" y="927284"/>
                  </a:lnTo>
                  <a:lnTo>
                    <a:pt x="30719" y="884769"/>
                  </a:lnTo>
                  <a:lnTo>
                    <a:pt x="17279" y="841181"/>
                  </a:lnTo>
                  <a:lnTo>
                    <a:pt x="7679" y="796787"/>
                  </a:lnTo>
                  <a:lnTo>
                    <a:pt x="1919" y="751852"/>
                  </a:lnTo>
                  <a:lnTo>
                    <a:pt x="0" y="706643"/>
                  </a:lnTo>
                  <a:lnTo>
                    <a:pt x="1919" y="661425"/>
                  </a:lnTo>
                  <a:lnTo>
                    <a:pt x="7679" y="616465"/>
                  </a:lnTo>
                  <a:lnTo>
                    <a:pt x="17279" y="572028"/>
                  </a:lnTo>
                  <a:lnTo>
                    <a:pt x="30719" y="528381"/>
                  </a:lnTo>
                  <a:lnTo>
                    <a:pt x="47999" y="485789"/>
                  </a:lnTo>
                  <a:lnTo>
                    <a:pt x="69119" y="444520"/>
                  </a:lnTo>
                  <a:lnTo>
                    <a:pt x="94079" y="404838"/>
                  </a:lnTo>
                  <a:lnTo>
                    <a:pt x="122879" y="367009"/>
                  </a:lnTo>
                  <a:lnTo>
                    <a:pt x="155519" y="331301"/>
                  </a:lnTo>
                  <a:lnTo>
                    <a:pt x="331301" y="155519"/>
                  </a:lnTo>
                  <a:lnTo>
                    <a:pt x="371626" y="119069"/>
                  </a:lnTo>
                  <a:lnTo>
                    <a:pt x="414592" y="87479"/>
                  </a:lnTo>
                  <a:lnTo>
                    <a:pt x="459819" y="60749"/>
                  </a:lnTo>
                  <a:lnTo>
                    <a:pt x="506929" y="38879"/>
                  </a:lnTo>
                  <a:lnTo>
                    <a:pt x="555545" y="21869"/>
                  </a:lnTo>
                  <a:lnTo>
                    <a:pt x="605288" y="9719"/>
                  </a:lnTo>
                  <a:lnTo>
                    <a:pt x="655780" y="2429"/>
                  </a:lnTo>
                  <a:lnTo>
                    <a:pt x="706643" y="0"/>
                  </a:lnTo>
                  <a:lnTo>
                    <a:pt x="757473" y="2429"/>
                  </a:lnTo>
                  <a:lnTo>
                    <a:pt x="807922" y="9719"/>
                  </a:lnTo>
                  <a:lnTo>
                    <a:pt x="857610" y="21869"/>
                  </a:lnTo>
                  <a:lnTo>
                    <a:pt x="906156" y="38879"/>
                  </a:lnTo>
                  <a:lnTo>
                    <a:pt x="953178" y="60749"/>
                  </a:lnTo>
                  <a:lnTo>
                    <a:pt x="998296" y="87479"/>
                  </a:lnTo>
                  <a:lnTo>
                    <a:pt x="1041129" y="119069"/>
                  </a:lnTo>
                  <a:lnTo>
                    <a:pt x="1081297" y="155519"/>
                  </a:lnTo>
                  <a:lnTo>
                    <a:pt x="1113937" y="191095"/>
                  </a:lnTo>
                  <a:lnTo>
                    <a:pt x="1142737" y="228807"/>
                  </a:lnTo>
                  <a:lnTo>
                    <a:pt x="1167697" y="268387"/>
                  </a:lnTo>
                  <a:lnTo>
                    <a:pt x="1188816" y="309572"/>
                  </a:lnTo>
                  <a:lnTo>
                    <a:pt x="1206096" y="352093"/>
                  </a:lnTo>
                  <a:lnTo>
                    <a:pt x="1219536" y="395686"/>
                  </a:lnTo>
                  <a:lnTo>
                    <a:pt x="1229136" y="440083"/>
                  </a:lnTo>
                  <a:lnTo>
                    <a:pt x="1234896" y="485020"/>
                  </a:lnTo>
                  <a:lnTo>
                    <a:pt x="1236816" y="530231"/>
                  </a:lnTo>
                  <a:lnTo>
                    <a:pt x="1234896" y="575448"/>
                  </a:lnTo>
                  <a:lnTo>
                    <a:pt x="1229136" y="620406"/>
                  </a:lnTo>
                  <a:lnTo>
                    <a:pt x="1219536" y="664839"/>
                  </a:lnTo>
                  <a:lnTo>
                    <a:pt x="1206096" y="708481"/>
                  </a:lnTo>
                  <a:lnTo>
                    <a:pt x="1188816" y="751066"/>
                  </a:lnTo>
                  <a:lnTo>
                    <a:pt x="1167697" y="792328"/>
                  </a:lnTo>
                  <a:lnTo>
                    <a:pt x="1142737" y="832001"/>
                  </a:lnTo>
                  <a:lnTo>
                    <a:pt x="1113937" y="869819"/>
                  </a:lnTo>
                  <a:lnTo>
                    <a:pt x="1081297" y="905515"/>
                  </a:lnTo>
                  <a:lnTo>
                    <a:pt x="905515" y="1081297"/>
                  </a:lnTo>
                  <a:lnTo>
                    <a:pt x="865189" y="1117747"/>
                  </a:lnTo>
                  <a:lnTo>
                    <a:pt x="822224" y="1149337"/>
                  </a:lnTo>
                  <a:lnTo>
                    <a:pt x="776997" y="1176067"/>
                  </a:lnTo>
                  <a:lnTo>
                    <a:pt x="729887" y="1197937"/>
                  </a:lnTo>
                  <a:lnTo>
                    <a:pt x="681271" y="1214947"/>
                  </a:lnTo>
                  <a:lnTo>
                    <a:pt x="631528" y="1227096"/>
                  </a:lnTo>
                  <a:lnTo>
                    <a:pt x="581036" y="1234386"/>
                  </a:lnTo>
                  <a:lnTo>
                    <a:pt x="530173" y="1236816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1404" y="2067177"/>
              <a:ext cx="1121190" cy="9817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05721" y="3534238"/>
            <a:ext cx="2008505" cy="662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80" b="1">
                <a:solidFill>
                  <a:srgbClr val="24262A"/>
                </a:solidFill>
                <a:latin typeface="Verdana"/>
                <a:cs typeface="Verdana"/>
              </a:rPr>
              <a:t>Self-</a:t>
            </a:r>
            <a:r>
              <a:rPr dirty="0" sz="1400" spc="114" b="1">
                <a:solidFill>
                  <a:srgbClr val="24262A"/>
                </a:solidFill>
                <a:latin typeface="Verdana"/>
                <a:cs typeface="Verdana"/>
              </a:rPr>
              <a:t>declared</a:t>
            </a:r>
            <a:r>
              <a:rPr dirty="0" sz="1400" spc="-114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125" b="1">
                <a:solidFill>
                  <a:srgbClr val="24262A"/>
                </a:solidFill>
                <a:latin typeface="Verdana"/>
                <a:cs typeface="Verdana"/>
              </a:rPr>
              <a:t>age</a:t>
            </a:r>
            <a:endParaRPr sz="1400">
              <a:latin typeface="Verdana"/>
              <a:cs typeface="Verdana"/>
            </a:endParaRPr>
          </a:p>
          <a:p>
            <a:pPr algn="ctr" marL="12065" marR="5080">
              <a:lnSpc>
                <a:spcPct val="114999"/>
              </a:lnSpc>
              <a:spcBef>
                <a:spcPts val="575"/>
              </a:spcBef>
            </a:pP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The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age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users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tell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us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they</a:t>
            </a:r>
            <a:r>
              <a:rPr dirty="0" sz="10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34343"/>
                </a:solidFill>
                <a:latin typeface="Calibri"/>
                <a:cs typeface="Calibri"/>
              </a:rPr>
              <a:t>are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34343"/>
                </a:solidFill>
                <a:latin typeface="Calibri"/>
                <a:cs typeface="Calibri"/>
              </a:rPr>
              <a:t>when </a:t>
            </a:r>
            <a:r>
              <a:rPr dirty="0" sz="1000" spc="20">
                <a:solidFill>
                  <a:srgbClr val="434343"/>
                </a:solidFill>
                <a:latin typeface="Calibri"/>
                <a:cs typeface="Calibri"/>
              </a:rPr>
              <a:t>creating</a:t>
            </a:r>
            <a:r>
              <a:rPr dirty="0" sz="10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434343"/>
                </a:solidFill>
                <a:latin typeface="Calibri"/>
                <a:cs typeface="Calibri"/>
              </a:rPr>
              <a:t>Google</a:t>
            </a:r>
            <a:r>
              <a:rPr dirty="0" sz="10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434343"/>
                </a:solidFill>
                <a:latin typeface="Calibri"/>
                <a:cs typeface="Calibri"/>
              </a:rPr>
              <a:t>account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891" y="3534238"/>
            <a:ext cx="2324735" cy="689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400" spc="150" b="1">
                <a:solidFill>
                  <a:srgbClr val="24262A"/>
                </a:solidFill>
                <a:latin typeface="Verdana"/>
                <a:cs typeface="Verdana"/>
              </a:rPr>
              <a:t>Age</a:t>
            </a:r>
            <a:r>
              <a:rPr dirty="0" sz="1400" spc="-130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114" b="1">
                <a:solidFill>
                  <a:srgbClr val="24262A"/>
                </a:solidFill>
                <a:latin typeface="Verdana"/>
                <a:cs typeface="Verdana"/>
              </a:rPr>
              <a:t>estimation</a:t>
            </a:r>
            <a:endParaRPr sz="1400">
              <a:latin typeface="Verdana"/>
              <a:cs typeface="Verdana"/>
            </a:endParaRPr>
          </a:p>
          <a:p>
            <a:pPr algn="ctr" marL="12700" marR="5080">
              <a:lnSpc>
                <a:spcPct val="118100"/>
              </a:lnSpc>
              <a:spcBef>
                <a:spcPts val="994"/>
              </a:spcBef>
            </a:pPr>
            <a:r>
              <a:rPr dirty="0" sz="900" spc="50">
                <a:solidFill>
                  <a:srgbClr val="434343"/>
                </a:solidFill>
                <a:latin typeface="Calibri"/>
                <a:cs typeface="Calibri"/>
              </a:rPr>
              <a:t>Use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machine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learning</a:t>
            </a:r>
            <a:r>
              <a:rPr dirty="0" sz="9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estimate</a:t>
            </a:r>
            <a:r>
              <a:rPr dirty="0" sz="9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if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user</a:t>
            </a:r>
            <a:r>
              <a:rPr dirty="0" sz="9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is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34343"/>
                </a:solidFill>
                <a:latin typeface="Calibri"/>
                <a:cs typeface="Calibri"/>
              </a:rPr>
              <a:t>an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 adult/minor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based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on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their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activities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34343"/>
                </a:solidFill>
                <a:latin typeface="Calibri"/>
                <a:cs typeface="Calibri"/>
              </a:rPr>
              <a:t>online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761" y="3534238"/>
            <a:ext cx="2344420" cy="689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400" spc="150" b="1">
                <a:solidFill>
                  <a:srgbClr val="24262A"/>
                </a:solidFill>
                <a:latin typeface="Verdana"/>
                <a:cs typeface="Verdana"/>
              </a:rPr>
              <a:t>Age</a:t>
            </a:r>
            <a:r>
              <a:rPr dirty="0" sz="1400" spc="-170" b="1">
                <a:solidFill>
                  <a:srgbClr val="24262A"/>
                </a:solidFill>
                <a:latin typeface="Verdana"/>
                <a:cs typeface="Verdana"/>
              </a:rPr>
              <a:t> </a:t>
            </a:r>
            <a:r>
              <a:rPr dirty="0" sz="1400" spc="114" b="1">
                <a:solidFill>
                  <a:srgbClr val="24262A"/>
                </a:solidFill>
                <a:latin typeface="Verdana"/>
                <a:cs typeface="Verdana"/>
              </a:rPr>
              <a:t>veriﬁcation</a:t>
            </a:r>
            <a:endParaRPr sz="1400">
              <a:latin typeface="Verdana"/>
              <a:cs typeface="Verdana"/>
            </a:endParaRPr>
          </a:p>
          <a:p>
            <a:pPr algn="ctr" marL="12700" marR="5080">
              <a:lnSpc>
                <a:spcPct val="118100"/>
              </a:lnSpc>
              <a:spcBef>
                <a:spcPts val="994"/>
              </a:spcBef>
            </a:pP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Ask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users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provide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50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gov</a:t>
            </a:r>
            <a:r>
              <a:rPr dirty="0" sz="9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ID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or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434343"/>
                </a:solidFill>
                <a:latin typeface="Calibri"/>
                <a:cs typeface="Calibri"/>
              </a:rPr>
              <a:t>other</a:t>
            </a:r>
            <a:r>
              <a:rPr dirty="0" sz="9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34343"/>
                </a:solidFill>
                <a:latin typeface="Calibri"/>
                <a:cs typeface="Calibri"/>
              </a:rPr>
              <a:t>reliable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 identification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prove</a:t>
            </a:r>
            <a:r>
              <a:rPr dirty="0" sz="9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they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are</a:t>
            </a:r>
            <a:r>
              <a:rPr dirty="0" sz="9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20">
                <a:solidFill>
                  <a:srgbClr val="434343"/>
                </a:solidFill>
                <a:latin typeface="Calibri"/>
                <a:cs typeface="Calibri"/>
              </a:rPr>
              <a:t>an</a:t>
            </a:r>
            <a:r>
              <a:rPr dirty="0" sz="9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34343"/>
                </a:solidFill>
                <a:latin typeface="Calibri"/>
                <a:cs typeface="Calibri"/>
              </a:rPr>
              <a:t>adult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100455">
              <a:lnSpc>
                <a:spcPct val="100000"/>
              </a:lnSpc>
              <a:spcBef>
                <a:spcPts val="120"/>
              </a:spcBef>
            </a:pPr>
            <a:r>
              <a:rPr dirty="0" spc="295"/>
              <a:t>Steps</a:t>
            </a:r>
            <a:r>
              <a:rPr dirty="0" spc="-254"/>
              <a:t> </a:t>
            </a:r>
            <a:r>
              <a:rPr dirty="0" spc="285"/>
              <a:t>to</a:t>
            </a:r>
            <a:r>
              <a:rPr dirty="0" spc="-200"/>
              <a:t> </a:t>
            </a:r>
            <a:r>
              <a:rPr dirty="0" spc="245"/>
              <a:t>understanding</a:t>
            </a:r>
            <a:r>
              <a:rPr dirty="0" spc="-200"/>
              <a:t> </a:t>
            </a:r>
            <a:r>
              <a:rPr dirty="0" spc="370"/>
              <a:t>a</a:t>
            </a:r>
            <a:r>
              <a:rPr dirty="0" spc="-200"/>
              <a:t> </a:t>
            </a:r>
            <a:r>
              <a:rPr dirty="0" spc="210"/>
              <a:t>user’s</a:t>
            </a:r>
            <a:r>
              <a:rPr dirty="0" spc="-200"/>
              <a:t> </a:t>
            </a:r>
            <a:r>
              <a:rPr dirty="0" spc="245"/>
              <a:t>age</a:t>
            </a:r>
          </a:p>
        </p:txBody>
      </p:sp>
      <p:sp>
        <p:nvSpPr>
          <p:cNvPr id="9" name="object 9"/>
          <p:cNvSpPr/>
          <p:nvPr/>
        </p:nvSpPr>
        <p:spPr>
          <a:xfrm>
            <a:off x="4405758" y="304811"/>
            <a:ext cx="332740" cy="332740"/>
          </a:xfrm>
          <a:custGeom>
            <a:avLst/>
            <a:gdLst/>
            <a:ahLst/>
            <a:cxnLst/>
            <a:rect l="l" t="t" r="r" b="b"/>
            <a:pathLst>
              <a:path w="332739" h="332740">
                <a:moveTo>
                  <a:pt x="166239" y="332457"/>
                </a:moveTo>
                <a:lnTo>
                  <a:pt x="122012" y="326509"/>
                </a:lnTo>
                <a:lnTo>
                  <a:pt x="82292" y="309730"/>
                </a:lnTo>
                <a:lnTo>
                  <a:pt x="48654" y="283715"/>
                </a:lnTo>
                <a:lnTo>
                  <a:pt x="22675" y="250061"/>
                </a:lnTo>
                <a:lnTo>
                  <a:pt x="5931" y="210363"/>
                </a:lnTo>
                <a:lnTo>
                  <a:pt x="0" y="166218"/>
                </a:lnTo>
                <a:lnTo>
                  <a:pt x="0" y="59349"/>
                </a:lnTo>
                <a:lnTo>
                  <a:pt x="4668" y="36152"/>
                </a:lnTo>
                <a:lnTo>
                  <a:pt x="17396" y="17297"/>
                </a:lnTo>
                <a:lnTo>
                  <a:pt x="36269" y="4632"/>
                </a:lnTo>
                <a:lnTo>
                  <a:pt x="59371" y="0"/>
                </a:lnTo>
                <a:lnTo>
                  <a:pt x="273107" y="0"/>
                </a:lnTo>
                <a:lnTo>
                  <a:pt x="296209" y="4632"/>
                </a:lnTo>
                <a:lnTo>
                  <a:pt x="315082" y="17297"/>
                </a:lnTo>
                <a:lnTo>
                  <a:pt x="327810" y="36152"/>
                </a:lnTo>
                <a:lnTo>
                  <a:pt x="332478" y="59349"/>
                </a:lnTo>
                <a:lnTo>
                  <a:pt x="332478" y="166218"/>
                </a:lnTo>
                <a:lnTo>
                  <a:pt x="326547" y="210363"/>
                </a:lnTo>
                <a:lnTo>
                  <a:pt x="309803" y="250061"/>
                </a:lnTo>
                <a:lnTo>
                  <a:pt x="283824" y="283715"/>
                </a:lnTo>
                <a:lnTo>
                  <a:pt x="250186" y="309730"/>
                </a:lnTo>
                <a:lnTo>
                  <a:pt x="210466" y="326509"/>
                </a:lnTo>
                <a:lnTo>
                  <a:pt x="166239" y="332457"/>
                </a:lnTo>
                <a:close/>
              </a:path>
            </a:pathLst>
          </a:custGeom>
          <a:solidFill>
            <a:srgbClr val="DDF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83909" y="376294"/>
            <a:ext cx="7766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0" b="1">
                <a:solidFill>
                  <a:srgbClr val="24262A"/>
                </a:solidFill>
                <a:latin typeface="Verdana"/>
                <a:cs typeface="Verdana"/>
              </a:rPr>
              <a:t>PROTECT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90728" y="1962074"/>
            <a:ext cx="1257300" cy="1236980"/>
            <a:chOff x="1190728" y="1962074"/>
            <a:chExt cx="1257300" cy="1236980"/>
          </a:xfrm>
        </p:grpSpPr>
        <p:sp>
          <p:nvSpPr>
            <p:cNvPr id="12" name="object 12"/>
            <p:cNvSpPr/>
            <p:nvPr/>
          </p:nvSpPr>
          <p:spPr>
            <a:xfrm>
              <a:off x="1190728" y="1962074"/>
              <a:ext cx="1236980" cy="1236980"/>
            </a:xfrm>
            <a:custGeom>
              <a:avLst/>
              <a:gdLst/>
              <a:ahLst/>
              <a:cxnLst/>
              <a:rect l="l" t="t" r="r" b="b"/>
              <a:pathLst>
                <a:path w="1236980" h="1236980">
                  <a:moveTo>
                    <a:pt x="530173" y="1236816"/>
                  </a:moveTo>
                  <a:lnTo>
                    <a:pt x="479343" y="1234386"/>
                  </a:lnTo>
                  <a:lnTo>
                    <a:pt x="428893" y="1227096"/>
                  </a:lnTo>
                  <a:lnTo>
                    <a:pt x="379206" y="1214947"/>
                  </a:lnTo>
                  <a:lnTo>
                    <a:pt x="330660" y="1197937"/>
                  </a:lnTo>
                  <a:lnTo>
                    <a:pt x="283638" y="1176067"/>
                  </a:lnTo>
                  <a:lnTo>
                    <a:pt x="238520" y="1149337"/>
                  </a:lnTo>
                  <a:lnTo>
                    <a:pt x="195687" y="1117747"/>
                  </a:lnTo>
                  <a:lnTo>
                    <a:pt x="155519" y="1081297"/>
                  </a:lnTo>
                  <a:lnTo>
                    <a:pt x="122879" y="1045733"/>
                  </a:lnTo>
                  <a:lnTo>
                    <a:pt x="94079" y="1008032"/>
                  </a:lnTo>
                  <a:lnTo>
                    <a:pt x="69119" y="968460"/>
                  </a:lnTo>
                  <a:lnTo>
                    <a:pt x="47999" y="927284"/>
                  </a:lnTo>
                  <a:lnTo>
                    <a:pt x="30719" y="884769"/>
                  </a:lnTo>
                  <a:lnTo>
                    <a:pt x="17279" y="841181"/>
                  </a:lnTo>
                  <a:lnTo>
                    <a:pt x="7679" y="796787"/>
                  </a:lnTo>
                  <a:lnTo>
                    <a:pt x="1919" y="751852"/>
                  </a:lnTo>
                  <a:lnTo>
                    <a:pt x="0" y="706643"/>
                  </a:lnTo>
                  <a:lnTo>
                    <a:pt x="1919" y="661425"/>
                  </a:lnTo>
                  <a:lnTo>
                    <a:pt x="7679" y="616465"/>
                  </a:lnTo>
                  <a:lnTo>
                    <a:pt x="17279" y="572028"/>
                  </a:lnTo>
                  <a:lnTo>
                    <a:pt x="30719" y="528381"/>
                  </a:lnTo>
                  <a:lnTo>
                    <a:pt x="47999" y="485789"/>
                  </a:lnTo>
                  <a:lnTo>
                    <a:pt x="69119" y="444520"/>
                  </a:lnTo>
                  <a:lnTo>
                    <a:pt x="94079" y="404838"/>
                  </a:lnTo>
                  <a:lnTo>
                    <a:pt x="122879" y="367009"/>
                  </a:lnTo>
                  <a:lnTo>
                    <a:pt x="155519" y="331301"/>
                  </a:lnTo>
                  <a:lnTo>
                    <a:pt x="331301" y="155519"/>
                  </a:lnTo>
                  <a:lnTo>
                    <a:pt x="371626" y="119069"/>
                  </a:lnTo>
                  <a:lnTo>
                    <a:pt x="414592" y="87479"/>
                  </a:lnTo>
                  <a:lnTo>
                    <a:pt x="459819" y="60749"/>
                  </a:lnTo>
                  <a:lnTo>
                    <a:pt x="506929" y="38879"/>
                  </a:lnTo>
                  <a:lnTo>
                    <a:pt x="555545" y="21869"/>
                  </a:lnTo>
                  <a:lnTo>
                    <a:pt x="605288" y="9719"/>
                  </a:lnTo>
                  <a:lnTo>
                    <a:pt x="655780" y="2429"/>
                  </a:lnTo>
                  <a:lnTo>
                    <a:pt x="706643" y="0"/>
                  </a:lnTo>
                  <a:lnTo>
                    <a:pt x="757473" y="2429"/>
                  </a:lnTo>
                  <a:lnTo>
                    <a:pt x="807922" y="9719"/>
                  </a:lnTo>
                  <a:lnTo>
                    <a:pt x="857610" y="21869"/>
                  </a:lnTo>
                  <a:lnTo>
                    <a:pt x="906156" y="38879"/>
                  </a:lnTo>
                  <a:lnTo>
                    <a:pt x="953178" y="60749"/>
                  </a:lnTo>
                  <a:lnTo>
                    <a:pt x="998296" y="87479"/>
                  </a:lnTo>
                  <a:lnTo>
                    <a:pt x="1041129" y="119069"/>
                  </a:lnTo>
                  <a:lnTo>
                    <a:pt x="1081297" y="155519"/>
                  </a:lnTo>
                  <a:lnTo>
                    <a:pt x="1113937" y="191095"/>
                  </a:lnTo>
                  <a:lnTo>
                    <a:pt x="1142737" y="228807"/>
                  </a:lnTo>
                  <a:lnTo>
                    <a:pt x="1167697" y="268387"/>
                  </a:lnTo>
                  <a:lnTo>
                    <a:pt x="1188816" y="309572"/>
                  </a:lnTo>
                  <a:lnTo>
                    <a:pt x="1206096" y="352093"/>
                  </a:lnTo>
                  <a:lnTo>
                    <a:pt x="1219536" y="395686"/>
                  </a:lnTo>
                  <a:lnTo>
                    <a:pt x="1229136" y="440083"/>
                  </a:lnTo>
                  <a:lnTo>
                    <a:pt x="1234896" y="485020"/>
                  </a:lnTo>
                  <a:lnTo>
                    <a:pt x="1236816" y="530231"/>
                  </a:lnTo>
                  <a:lnTo>
                    <a:pt x="1234896" y="575448"/>
                  </a:lnTo>
                  <a:lnTo>
                    <a:pt x="1229136" y="620406"/>
                  </a:lnTo>
                  <a:lnTo>
                    <a:pt x="1219536" y="664839"/>
                  </a:lnTo>
                  <a:lnTo>
                    <a:pt x="1206096" y="708481"/>
                  </a:lnTo>
                  <a:lnTo>
                    <a:pt x="1188816" y="751066"/>
                  </a:lnTo>
                  <a:lnTo>
                    <a:pt x="1167697" y="792328"/>
                  </a:lnTo>
                  <a:lnTo>
                    <a:pt x="1142737" y="832001"/>
                  </a:lnTo>
                  <a:lnTo>
                    <a:pt x="1113937" y="869819"/>
                  </a:lnTo>
                  <a:lnTo>
                    <a:pt x="1081297" y="905515"/>
                  </a:lnTo>
                  <a:lnTo>
                    <a:pt x="905515" y="1081297"/>
                  </a:lnTo>
                  <a:lnTo>
                    <a:pt x="865189" y="1117747"/>
                  </a:lnTo>
                  <a:lnTo>
                    <a:pt x="822224" y="1149337"/>
                  </a:lnTo>
                  <a:lnTo>
                    <a:pt x="776997" y="1176067"/>
                  </a:lnTo>
                  <a:lnTo>
                    <a:pt x="729887" y="1197937"/>
                  </a:lnTo>
                  <a:lnTo>
                    <a:pt x="681271" y="1214947"/>
                  </a:lnTo>
                  <a:lnTo>
                    <a:pt x="631528" y="1227096"/>
                  </a:lnTo>
                  <a:lnTo>
                    <a:pt x="581036" y="1234386"/>
                  </a:lnTo>
                  <a:lnTo>
                    <a:pt x="530173" y="1236816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732" y="2170146"/>
              <a:ext cx="1222724" cy="8006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698412" y="1962074"/>
            <a:ext cx="1236980" cy="1236980"/>
            <a:chOff x="6698412" y="1962074"/>
            <a:chExt cx="1236980" cy="1236980"/>
          </a:xfrm>
        </p:grpSpPr>
        <p:sp>
          <p:nvSpPr>
            <p:cNvPr id="15" name="object 15"/>
            <p:cNvSpPr/>
            <p:nvPr/>
          </p:nvSpPr>
          <p:spPr>
            <a:xfrm>
              <a:off x="6698412" y="1962074"/>
              <a:ext cx="1236980" cy="1236980"/>
            </a:xfrm>
            <a:custGeom>
              <a:avLst/>
              <a:gdLst/>
              <a:ahLst/>
              <a:cxnLst/>
              <a:rect l="l" t="t" r="r" b="b"/>
              <a:pathLst>
                <a:path w="1236979" h="1236980">
                  <a:moveTo>
                    <a:pt x="530173" y="1236816"/>
                  </a:moveTo>
                  <a:lnTo>
                    <a:pt x="479343" y="1234386"/>
                  </a:lnTo>
                  <a:lnTo>
                    <a:pt x="428893" y="1227096"/>
                  </a:lnTo>
                  <a:lnTo>
                    <a:pt x="379206" y="1214947"/>
                  </a:lnTo>
                  <a:lnTo>
                    <a:pt x="330660" y="1197937"/>
                  </a:lnTo>
                  <a:lnTo>
                    <a:pt x="283638" y="1176067"/>
                  </a:lnTo>
                  <a:lnTo>
                    <a:pt x="238520" y="1149337"/>
                  </a:lnTo>
                  <a:lnTo>
                    <a:pt x="195687" y="1117747"/>
                  </a:lnTo>
                  <a:lnTo>
                    <a:pt x="155519" y="1081297"/>
                  </a:lnTo>
                  <a:lnTo>
                    <a:pt x="122879" y="1045733"/>
                  </a:lnTo>
                  <a:lnTo>
                    <a:pt x="94079" y="1008032"/>
                  </a:lnTo>
                  <a:lnTo>
                    <a:pt x="69119" y="968460"/>
                  </a:lnTo>
                  <a:lnTo>
                    <a:pt x="47999" y="927284"/>
                  </a:lnTo>
                  <a:lnTo>
                    <a:pt x="30719" y="884769"/>
                  </a:lnTo>
                  <a:lnTo>
                    <a:pt x="17279" y="841181"/>
                  </a:lnTo>
                  <a:lnTo>
                    <a:pt x="7679" y="796787"/>
                  </a:lnTo>
                  <a:lnTo>
                    <a:pt x="1919" y="751852"/>
                  </a:lnTo>
                  <a:lnTo>
                    <a:pt x="0" y="706643"/>
                  </a:lnTo>
                  <a:lnTo>
                    <a:pt x="1919" y="661425"/>
                  </a:lnTo>
                  <a:lnTo>
                    <a:pt x="7679" y="616465"/>
                  </a:lnTo>
                  <a:lnTo>
                    <a:pt x="17279" y="572028"/>
                  </a:lnTo>
                  <a:lnTo>
                    <a:pt x="30719" y="528381"/>
                  </a:lnTo>
                  <a:lnTo>
                    <a:pt x="47999" y="485789"/>
                  </a:lnTo>
                  <a:lnTo>
                    <a:pt x="69119" y="444520"/>
                  </a:lnTo>
                  <a:lnTo>
                    <a:pt x="94079" y="404838"/>
                  </a:lnTo>
                  <a:lnTo>
                    <a:pt x="122879" y="367009"/>
                  </a:lnTo>
                  <a:lnTo>
                    <a:pt x="155519" y="331301"/>
                  </a:lnTo>
                  <a:lnTo>
                    <a:pt x="331300" y="155519"/>
                  </a:lnTo>
                  <a:lnTo>
                    <a:pt x="371626" y="119069"/>
                  </a:lnTo>
                  <a:lnTo>
                    <a:pt x="414592" y="87479"/>
                  </a:lnTo>
                  <a:lnTo>
                    <a:pt x="459819" y="60749"/>
                  </a:lnTo>
                  <a:lnTo>
                    <a:pt x="506929" y="38879"/>
                  </a:lnTo>
                  <a:lnTo>
                    <a:pt x="555545" y="21869"/>
                  </a:lnTo>
                  <a:lnTo>
                    <a:pt x="605288" y="9719"/>
                  </a:lnTo>
                  <a:lnTo>
                    <a:pt x="655780" y="2429"/>
                  </a:lnTo>
                  <a:lnTo>
                    <a:pt x="706642" y="0"/>
                  </a:lnTo>
                  <a:lnTo>
                    <a:pt x="757473" y="2429"/>
                  </a:lnTo>
                  <a:lnTo>
                    <a:pt x="807922" y="9719"/>
                  </a:lnTo>
                  <a:lnTo>
                    <a:pt x="857610" y="21869"/>
                  </a:lnTo>
                  <a:lnTo>
                    <a:pt x="906155" y="38879"/>
                  </a:lnTo>
                  <a:lnTo>
                    <a:pt x="953178" y="60749"/>
                  </a:lnTo>
                  <a:lnTo>
                    <a:pt x="998296" y="87479"/>
                  </a:lnTo>
                  <a:lnTo>
                    <a:pt x="1041129" y="119069"/>
                  </a:lnTo>
                  <a:lnTo>
                    <a:pt x="1081296" y="155519"/>
                  </a:lnTo>
                  <a:lnTo>
                    <a:pt x="1113936" y="191095"/>
                  </a:lnTo>
                  <a:lnTo>
                    <a:pt x="1142736" y="228807"/>
                  </a:lnTo>
                  <a:lnTo>
                    <a:pt x="1167696" y="268387"/>
                  </a:lnTo>
                  <a:lnTo>
                    <a:pt x="1188816" y="309572"/>
                  </a:lnTo>
                  <a:lnTo>
                    <a:pt x="1206096" y="352093"/>
                  </a:lnTo>
                  <a:lnTo>
                    <a:pt x="1219536" y="395686"/>
                  </a:lnTo>
                  <a:lnTo>
                    <a:pt x="1229136" y="440083"/>
                  </a:lnTo>
                  <a:lnTo>
                    <a:pt x="1234896" y="485020"/>
                  </a:lnTo>
                  <a:lnTo>
                    <a:pt x="1236816" y="530231"/>
                  </a:lnTo>
                  <a:lnTo>
                    <a:pt x="1234896" y="575448"/>
                  </a:lnTo>
                  <a:lnTo>
                    <a:pt x="1229136" y="620406"/>
                  </a:lnTo>
                  <a:lnTo>
                    <a:pt x="1219536" y="664839"/>
                  </a:lnTo>
                  <a:lnTo>
                    <a:pt x="1206096" y="708481"/>
                  </a:lnTo>
                  <a:lnTo>
                    <a:pt x="1188816" y="751066"/>
                  </a:lnTo>
                  <a:lnTo>
                    <a:pt x="1167696" y="792328"/>
                  </a:lnTo>
                  <a:lnTo>
                    <a:pt x="1142736" y="832001"/>
                  </a:lnTo>
                  <a:lnTo>
                    <a:pt x="1113936" y="869819"/>
                  </a:lnTo>
                  <a:lnTo>
                    <a:pt x="1081296" y="905515"/>
                  </a:lnTo>
                  <a:lnTo>
                    <a:pt x="905515" y="1081297"/>
                  </a:lnTo>
                  <a:lnTo>
                    <a:pt x="865189" y="1117747"/>
                  </a:lnTo>
                  <a:lnTo>
                    <a:pt x="822224" y="1149337"/>
                  </a:lnTo>
                  <a:lnTo>
                    <a:pt x="776997" y="1176067"/>
                  </a:lnTo>
                  <a:lnTo>
                    <a:pt x="729887" y="1197937"/>
                  </a:lnTo>
                  <a:lnTo>
                    <a:pt x="681271" y="1214947"/>
                  </a:lnTo>
                  <a:lnTo>
                    <a:pt x="631528" y="1227096"/>
                  </a:lnTo>
                  <a:lnTo>
                    <a:pt x="581036" y="1234386"/>
                  </a:lnTo>
                  <a:lnTo>
                    <a:pt x="530173" y="1236816"/>
                  </a:lnTo>
                  <a:close/>
                </a:path>
              </a:pathLst>
            </a:custGeom>
            <a:solidFill>
              <a:srgbClr val="DDF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459" y="2144178"/>
              <a:ext cx="1222724" cy="797724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3033224" y="2404698"/>
            <a:ext cx="387350" cy="386715"/>
          </a:xfrm>
          <a:custGeom>
            <a:avLst/>
            <a:gdLst/>
            <a:ahLst/>
            <a:cxnLst/>
            <a:rect l="l" t="t" r="r" b="b"/>
            <a:pathLst>
              <a:path w="387350" h="386714">
                <a:moveTo>
                  <a:pt x="73615" y="386553"/>
                </a:moveTo>
                <a:lnTo>
                  <a:pt x="36648" y="373849"/>
                </a:lnTo>
                <a:lnTo>
                  <a:pt x="10144" y="345689"/>
                </a:lnTo>
                <a:lnTo>
                  <a:pt x="0" y="307680"/>
                </a:lnTo>
                <a:lnTo>
                  <a:pt x="433" y="299551"/>
                </a:lnTo>
                <a:lnTo>
                  <a:pt x="1764" y="291304"/>
                </a:lnTo>
                <a:lnTo>
                  <a:pt x="4036" y="282980"/>
                </a:lnTo>
                <a:lnTo>
                  <a:pt x="7295" y="274622"/>
                </a:lnTo>
                <a:lnTo>
                  <a:pt x="29182" y="225778"/>
                </a:lnTo>
                <a:lnTo>
                  <a:pt x="32255" y="217859"/>
                </a:lnTo>
                <a:lnTo>
                  <a:pt x="34444" y="209751"/>
                </a:lnTo>
                <a:lnTo>
                  <a:pt x="35755" y="201518"/>
                </a:lnTo>
                <a:lnTo>
                  <a:pt x="36190" y="193223"/>
                </a:lnTo>
                <a:lnTo>
                  <a:pt x="35755" y="184913"/>
                </a:lnTo>
                <a:lnTo>
                  <a:pt x="34444" y="176673"/>
                </a:lnTo>
                <a:lnTo>
                  <a:pt x="32255" y="168563"/>
                </a:lnTo>
                <a:lnTo>
                  <a:pt x="29182" y="160644"/>
                </a:lnTo>
                <a:lnTo>
                  <a:pt x="7295" y="111799"/>
                </a:lnTo>
                <a:lnTo>
                  <a:pt x="4036" y="103442"/>
                </a:lnTo>
                <a:lnTo>
                  <a:pt x="1764" y="95118"/>
                </a:lnTo>
                <a:lnTo>
                  <a:pt x="433" y="86870"/>
                </a:lnTo>
                <a:lnTo>
                  <a:pt x="0" y="78741"/>
                </a:lnTo>
                <a:lnTo>
                  <a:pt x="10144" y="40743"/>
                </a:lnTo>
                <a:lnTo>
                  <a:pt x="36648" y="12624"/>
                </a:lnTo>
                <a:lnTo>
                  <a:pt x="73615" y="0"/>
                </a:lnTo>
                <a:lnTo>
                  <a:pt x="115150" y="8488"/>
                </a:lnTo>
                <a:lnTo>
                  <a:pt x="343108" y="122204"/>
                </a:lnTo>
                <a:lnTo>
                  <a:pt x="375992" y="152654"/>
                </a:lnTo>
                <a:lnTo>
                  <a:pt x="386953" y="193223"/>
                </a:lnTo>
                <a:lnTo>
                  <a:pt x="384213" y="214128"/>
                </a:lnTo>
                <a:lnTo>
                  <a:pt x="375992" y="233770"/>
                </a:lnTo>
                <a:lnTo>
                  <a:pt x="362290" y="250888"/>
                </a:lnTo>
                <a:lnTo>
                  <a:pt x="343108" y="264217"/>
                </a:lnTo>
                <a:lnTo>
                  <a:pt x="115150" y="378196"/>
                </a:lnTo>
                <a:lnTo>
                  <a:pt x="73615" y="38655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40656" y="2404698"/>
            <a:ext cx="387350" cy="386715"/>
          </a:xfrm>
          <a:custGeom>
            <a:avLst/>
            <a:gdLst/>
            <a:ahLst/>
            <a:cxnLst/>
            <a:rect l="l" t="t" r="r" b="b"/>
            <a:pathLst>
              <a:path w="387350" h="386714">
                <a:moveTo>
                  <a:pt x="73615" y="386553"/>
                </a:moveTo>
                <a:lnTo>
                  <a:pt x="36648" y="373849"/>
                </a:lnTo>
                <a:lnTo>
                  <a:pt x="10144" y="345689"/>
                </a:lnTo>
                <a:lnTo>
                  <a:pt x="0" y="307680"/>
                </a:lnTo>
                <a:lnTo>
                  <a:pt x="433" y="299551"/>
                </a:lnTo>
                <a:lnTo>
                  <a:pt x="1764" y="291304"/>
                </a:lnTo>
                <a:lnTo>
                  <a:pt x="4036" y="282980"/>
                </a:lnTo>
                <a:lnTo>
                  <a:pt x="7295" y="274622"/>
                </a:lnTo>
                <a:lnTo>
                  <a:pt x="29182" y="225778"/>
                </a:lnTo>
                <a:lnTo>
                  <a:pt x="32255" y="217859"/>
                </a:lnTo>
                <a:lnTo>
                  <a:pt x="34444" y="209751"/>
                </a:lnTo>
                <a:lnTo>
                  <a:pt x="35755" y="201518"/>
                </a:lnTo>
                <a:lnTo>
                  <a:pt x="36190" y="193223"/>
                </a:lnTo>
                <a:lnTo>
                  <a:pt x="35755" y="184913"/>
                </a:lnTo>
                <a:lnTo>
                  <a:pt x="34444" y="176673"/>
                </a:lnTo>
                <a:lnTo>
                  <a:pt x="32255" y="168563"/>
                </a:lnTo>
                <a:lnTo>
                  <a:pt x="29182" y="160644"/>
                </a:lnTo>
                <a:lnTo>
                  <a:pt x="7295" y="111799"/>
                </a:lnTo>
                <a:lnTo>
                  <a:pt x="4036" y="103442"/>
                </a:lnTo>
                <a:lnTo>
                  <a:pt x="1764" y="95118"/>
                </a:lnTo>
                <a:lnTo>
                  <a:pt x="433" y="86870"/>
                </a:lnTo>
                <a:lnTo>
                  <a:pt x="0" y="78741"/>
                </a:lnTo>
                <a:lnTo>
                  <a:pt x="10144" y="40743"/>
                </a:lnTo>
                <a:lnTo>
                  <a:pt x="36648" y="12624"/>
                </a:lnTo>
                <a:lnTo>
                  <a:pt x="73615" y="0"/>
                </a:lnTo>
                <a:lnTo>
                  <a:pt x="115150" y="8488"/>
                </a:lnTo>
                <a:lnTo>
                  <a:pt x="343108" y="122204"/>
                </a:lnTo>
                <a:lnTo>
                  <a:pt x="375992" y="152654"/>
                </a:lnTo>
                <a:lnTo>
                  <a:pt x="386953" y="193223"/>
                </a:lnTo>
                <a:lnTo>
                  <a:pt x="384213" y="214128"/>
                </a:lnTo>
                <a:lnTo>
                  <a:pt x="375992" y="233770"/>
                </a:lnTo>
                <a:lnTo>
                  <a:pt x="362290" y="250888"/>
                </a:lnTo>
                <a:lnTo>
                  <a:pt x="343108" y="264217"/>
                </a:lnTo>
                <a:lnTo>
                  <a:pt x="115150" y="378196"/>
                </a:lnTo>
                <a:lnTo>
                  <a:pt x="73615" y="38655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AE3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880170" y="85746"/>
            <a:ext cx="5384165" cy="5057775"/>
            <a:chOff x="1880170" y="85746"/>
            <a:chExt cx="5384165" cy="5057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170" y="85746"/>
              <a:ext cx="5383924" cy="50577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0232" y="395308"/>
              <a:ext cx="4384040" cy="4384040"/>
            </a:xfrm>
            <a:custGeom>
              <a:avLst/>
              <a:gdLst/>
              <a:ahLst/>
              <a:cxnLst/>
              <a:rect l="l" t="t" r="r" b="b"/>
              <a:pathLst>
                <a:path w="4384040" h="4384040">
                  <a:moveTo>
                    <a:pt x="2192161" y="4383589"/>
                  </a:moveTo>
                  <a:lnTo>
                    <a:pt x="2142944" y="4382210"/>
                  </a:lnTo>
                  <a:lnTo>
                    <a:pt x="2093891" y="4378070"/>
                  </a:lnTo>
                  <a:lnTo>
                    <a:pt x="2045137" y="4371163"/>
                  </a:lnTo>
                  <a:lnTo>
                    <a:pt x="1996813" y="4361486"/>
                  </a:lnTo>
                  <a:lnTo>
                    <a:pt x="1949052" y="4349034"/>
                  </a:lnTo>
                  <a:lnTo>
                    <a:pt x="1901987" y="4333803"/>
                  </a:lnTo>
                  <a:lnTo>
                    <a:pt x="1855751" y="4315787"/>
                  </a:lnTo>
                  <a:lnTo>
                    <a:pt x="1794901" y="4286738"/>
                  </a:lnTo>
                  <a:lnTo>
                    <a:pt x="1733815" y="4249547"/>
                  </a:lnTo>
                  <a:lnTo>
                    <a:pt x="1702595" y="4227663"/>
                  </a:lnTo>
                  <a:lnTo>
                    <a:pt x="1670612" y="4203460"/>
                  </a:lnTo>
                  <a:lnTo>
                    <a:pt x="1637628" y="4176844"/>
                  </a:lnTo>
                  <a:lnTo>
                    <a:pt x="1603411" y="4147721"/>
                  </a:lnTo>
                  <a:lnTo>
                    <a:pt x="1567724" y="4115997"/>
                  </a:lnTo>
                  <a:lnTo>
                    <a:pt x="1530332" y="4081576"/>
                  </a:lnTo>
                  <a:lnTo>
                    <a:pt x="1491001" y="4044366"/>
                  </a:lnTo>
                  <a:lnTo>
                    <a:pt x="1449494" y="4004271"/>
                  </a:lnTo>
                  <a:lnTo>
                    <a:pt x="1405578" y="3961197"/>
                  </a:lnTo>
                  <a:lnTo>
                    <a:pt x="1359017" y="3915050"/>
                  </a:lnTo>
                  <a:lnTo>
                    <a:pt x="1309576" y="3865736"/>
                  </a:lnTo>
                  <a:lnTo>
                    <a:pt x="1257020" y="3813160"/>
                  </a:lnTo>
                  <a:lnTo>
                    <a:pt x="570325" y="3126759"/>
                  </a:lnTo>
                  <a:lnTo>
                    <a:pt x="517747" y="3074160"/>
                  </a:lnTo>
                  <a:lnTo>
                    <a:pt x="468430" y="3024686"/>
                  </a:lnTo>
                  <a:lnTo>
                    <a:pt x="422283" y="2978106"/>
                  </a:lnTo>
                  <a:lnTo>
                    <a:pt x="379209" y="2934188"/>
                  </a:lnTo>
                  <a:lnTo>
                    <a:pt x="339116" y="2892701"/>
                  </a:lnTo>
                  <a:lnTo>
                    <a:pt x="301910" y="2853415"/>
                  </a:lnTo>
                  <a:lnTo>
                    <a:pt x="267496" y="2816097"/>
                  </a:lnTo>
                  <a:lnTo>
                    <a:pt x="235781" y="2780516"/>
                  </a:lnTo>
                  <a:lnTo>
                    <a:pt x="206670" y="2746442"/>
                  </a:lnTo>
                  <a:lnTo>
                    <a:pt x="180071" y="2713643"/>
                  </a:lnTo>
                  <a:lnTo>
                    <a:pt x="155888" y="2681888"/>
                  </a:lnTo>
                  <a:lnTo>
                    <a:pt x="114396" y="2620583"/>
                  </a:lnTo>
                  <a:lnTo>
                    <a:pt x="81444" y="2560680"/>
                  </a:lnTo>
                  <a:lnTo>
                    <a:pt x="49912" y="2483915"/>
                  </a:lnTo>
                  <a:lnTo>
                    <a:pt x="34661" y="2436393"/>
                  </a:lnTo>
                  <a:lnTo>
                    <a:pt x="22183" y="2388236"/>
                  </a:lnTo>
                  <a:lnTo>
                    <a:pt x="12478" y="2339570"/>
                  </a:lnTo>
                  <a:lnTo>
                    <a:pt x="5545" y="2290524"/>
                  </a:lnTo>
                  <a:lnTo>
                    <a:pt x="1386" y="2241222"/>
                  </a:lnTo>
                  <a:lnTo>
                    <a:pt x="0" y="2191794"/>
                  </a:lnTo>
                  <a:lnTo>
                    <a:pt x="1386" y="2142366"/>
                  </a:lnTo>
                  <a:lnTo>
                    <a:pt x="5545" y="2093065"/>
                  </a:lnTo>
                  <a:lnTo>
                    <a:pt x="12478" y="2044018"/>
                  </a:lnTo>
                  <a:lnTo>
                    <a:pt x="22183" y="1995353"/>
                  </a:lnTo>
                  <a:lnTo>
                    <a:pt x="34661" y="1947195"/>
                  </a:lnTo>
                  <a:lnTo>
                    <a:pt x="49912" y="1899673"/>
                  </a:lnTo>
                  <a:lnTo>
                    <a:pt x="67936" y="1852914"/>
                  </a:lnTo>
                  <a:lnTo>
                    <a:pt x="96900" y="1793017"/>
                  </a:lnTo>
                  <a:lnTo>
                    <a:pt x="134028" y="1732648"/>
                  </a:lnTo>
                  <a:lnTo>
                    <a:pt x="180071" y="1669960"/>
                  </a:lnTo>
                  <a:lnTo>
                    <a:pt x="206670" y="1637169"/>
                  </a:lnTo>
                  <a:lnTo>
                    <a:pt x="235781" y="1603105"/>
                  </a:lnTo>
                  <a:lnTo>
                    <a:pt x="267496" y="1567539"/>
                  </a:lnTo>
                  <a:lnTo>
                    <a:pt x="301910" y="1530238"/>
                  </a:lnTo>
                  <a:lnTo>
                    <a:pt x="339116" y="1490973"/>
                  </a:lnTo>
                  <a:lnTo>
                    <a:pt x="379209" y="1449511"/>
                  </a:lnTo>
                  <a:lnTo>
                    <a:pt x="422283" y="1405623"/>
                  </a:lnTo>
                  <a:lnTo>
                    <a:pt x="468430" y="1359078"/>
                  </a:lnTo>
                  <a:lnTo>
                    <a:pt x="517747" y="1309644"/>
                  </a:lnTo>
                  <a:lnTo>
                    <a:pt x="570325" y="1257091"/>
                  </a:lnTo>
                  <a:lnTo>
                    <a:pt x="1257020" y="570429"/>
                  </a:lnTo>
                  <a:lnTo>
                    <a:pt x="1309576" y="517853"/>
                  </a:lnTo>
                  <a:lnTo>
                    <a:pt x="1359017" y="468539"/>
                  </a:lnTo>
                  <a:lnTo>
                    <a:pt x="1405578" y="422393"/>
                  </a:lnTo>
                  <a:lnTo>
                    <a:pt x="1449494" y="379322"/>
                  </a:lnTo>
                  <a:lnTo>
                    <a:pt x="1491001" y="339231"/>
                  </a:lnTo>
                  <a:lnTo>
                    <a:pt x="1530332" y="302026"/>
                  </a:lnTo>
                  <a:lnTo>
                    <a:pt x="1567724" y="267614"/>
                  </a:lnTo>
                  <a:lnTo>
                    <a:pt x="1603411" y="235901"/>
                  </a:lnTo>
                  <a:lnTo>
                    <a:pt x="1637628" y="206791"/>
                  </a:lnTo>
                  <a:lnTo>
                    <a:pt x="1670612" y="180193"/>
                  </a:lnTo>
                  <a:lnTo>
                    <a:pt x="1702595" y="156011"/>
                  </a:lnTo>
                  <a:lnTo>
                    <a:pt x="1733815" y="134152"/>
                  </a:lnTo>
                  <a:lnTo>
                    <a:pt x="1794901" y="97026"/>
                  </a:lnTo>
                  <a:lnTo>
                    <a:pt x="1855751" y="68064"/>
                  </a:lnTo>
                  <a:lnTo>
                    <a:pt x="1901987" y="50033"/>
                  </a:lnTo>
                  <a:lnTo>
                    <a:pt x="1949052" y="34764"/>
                  </a:lnTo>
                  <a:lnTo>
                    <a:pt x="1996813" y="22261"/>
                  </a:lnTo>
                  <a:lnTo>
                    <a:pt x="2045137" y="12529"/>
                  </a:lnTo>
                  <a:lnTo>
                    <a:pt x="2093891" y="5571"/>
                  </a:lnTo>
                  <a:lnTo>
                    <a:pt x="2142944" y="1393"/>
                  </a:lnTo>
                  <a:lnTo>
                    <a:pt x="2192161" y="0"/>
                  </a:lnTo>
                  <a:lnTo>
                    <a:pt x="2241425" y="1393"/>
                  </a:lnTo>
                  <a:lnTo>
                    <a:pt x="2290616" y="5571"/>
                  </a:lnTo>
                  <a:lnTo>
                    <a:pt x="2339597" y="12529"/>
                  </a:lnTo>
                  <a:lnTo>
                    <a:pt x="2388230" y="22261"/>
                  </a:lnTo>
                  <a:lnTo>
                    <a:pt x="2436377" y="34764"/>
                  </a:lnTo>
                  <a:lnTo>
                    <a:pt x="2483901" y="50033"/>
                  </a:lnTo>
                  <a:lnTo>
                    <a:pt x="2530665" y="68064"/>
                  </a:lnTo>
                  <a:lnTo>
                    <a:pt x="2590565" y="97026"/>
                  </a:lnTo>
                  <a:lnTo>
                    <a:pt x="2650940" y="134152"/>
                  </a:lnTo>
                  <a:lnTo>
                    <a:pt x="2713641" y="180193"/>
                  </a:lnTo>
                  <a:lnTo>
                    <a:pt x="2746442" y="206791"/>
                  </a:lnTo>
                  <a:lnTo>
                    <a:pt x="2780518" y="235901"/>
                  </a:lnTo>
                  <a:lnTo>
                    <a:pt x="2816100" y="267614"/>
                  </a:lnTo>
                  <a:lnTo>
                    <a:pt x="2853420" y="302026"/>
                  </a:lnTo>
                  <a:lnTo>
                    <a:pt x="2892708" y="339231"/>
                  </a:lnTo>
                  <a:lnTo>
                    <a:pt x="2934197" y="379322"/>
                  </a:lnTo>
                  <a:lnTo>
                    <a:pt x="2978117" y="422393"/>
                  </a:lnTo>
                  <a:lnTo>
                    <a:pt x="3024700" y="468539"/>
                  </a:lnTo>
                  <a:lnTo>
                    <a:pt x="3074176" y="517853"/>
                  </a:lnTo>
                  <a:lnTo>
                    <a:pt x="3126778" y="570429"/>
                  </a:lnTo>
                  <a:lnTo>
                    <a:pt x="3813211" y="1257091"/>
                  </a:lnTo>
                  <a:lnTo>
                    <a:pt x="3865790" y="1309644"/>
                  </a:lnTo>
                  <a:lnTo>
                    <a:pt x="3915107" y="1359078"/>
                  </a:lnTo>
                  <a:lnTo>
                    <a:pt x="3961256" y="1405623"/>
                  </a:lnTo>
                  <a:lnTo>
                    <a:pt x="4004331" y="1449511"/>
                  </a:lnTo>
                  <a:lnTo>
                    <a:pt x="4044428" y="1490973"/>
                  </a:lnTo>
                  <a:lnTo>
                    <a:pt x="4081640" y="1530238"/>
                  </a:lnTo>
                  <a:lnTo>
                    <a:pt x="4116062" y="1567539"/>
                  </a:lnTo>
                  <a:lnTo>
                    <a:pt x="4147788" y="1603105"/>
                  </a:lnTo>
                  <a:lnTo>
                    <a:pt x="4176913" y="1637169"/>
                  </a:lnTo>
                  <a:lnTo>
                    <a:pt x="4203530" y="1669960"/>
                  </a:lnTo>
                  <a:lnTo>
                    <a:pt x="4227734" y="1701709"/>
                  </a:lnTo>
                  <a:lnTo>
                    <a:pt x="4269280" y="1763007"/>
                  </a:lnTo>
                  <a:lnTo>
                    <a:pt x="4302307" y="1822909"/>
                  </a:lnTo>
                  <a:lnTo>
                    <a:pt x="4333886" y="1899673"/>
                  </a:lnTo>
                  <a:lnTo>
                    <a:pt x="4349137" y="1947195"/>
                  </a:lnTo>
                  <a:lnTo>
                    <a:pt x="4361615" y="1995353"/>
                  </a:lnTo>
                  <a:lnTo>
                    <a:pt x="4371321" y="2044018"/>
                  </a:lnTo>
                  <a:lnTo>
                    <a:pt x="4378253" y="2093065"/>
                  </a:lnTo>
                  <a:lnTo>
                    <a:pt x="4382412" y="2142366"/>
                  </a:lnTo>
                  <a:lnTo>
                    <a:pt x="4383799" y="2191794"/>
                  </a:lnTo>
                  <a:lnTo>
                    <a:pt x="4382412" y="2241222"/>
                  </a:lnTo>
                  <a:lnTo>
                    <a:pt x="4378253" y="2290524"/>
                  </a:lnTo>
                  <a:lnTo>
                    <a:pt x="4371321" y="2339570"/>
                  </a:lnTo>
                  <a:lnTo>
                    <a:pt x="4361615" y="2388236"/>
                  </a:lnTo>
                  <a:lnTo>
                    <a:pt x="4349137" y="2436393"/>
                  </a:lnTo>
                  <a:lnTo>
                    <a:pt x="4333886" y="2483915"/>
                  </a:lnTo>
                  <a:lnTo>
                    <a:pt x="4315862" y="2530675"/>
                  </a:lnTo>
                  <a:lnTo>
                    <a:pt x="4286812" y="2590572"/>
                  </a:lnTo>
                  <a:lnTo>
                    <a:pt x="4249619" y="2650945"/>
                  </a:lnTo>
                  <a:lnTo>
                    <a:pt x="4203530" y="2713643"/>
                  </a:lnTo>
                  <a:lnTo>
                    <a:pt x="4176913" y="2746442"/>
                  </a:lnTo>
                  <a:lnTo>
                    <a:pt x="4147788" y="2780516"/>
                  </a:lnTo>
                  <a:lnTo>
                    <a:pt x="4116062" y="2816097"/>
                  </a:lnTo>
                  <a:lnTo>
                    <a:pt x="4081640" y="2853415"/>
                  </a:lnTo>
                  <a:lnTo>
                    <a:pt x="4044428" y="2892701"/>
                  </a:lnTo>
                  <a:lnTo>
                    <a:pt x="4004331" y="2934188"/>
                  </a:lnTo>
                  <a:lnTo>
                    <a:pt x="3961256" y="2978106"/>
                  </a:lnTo>
                  <a:lnTo>
                    <a:pt x="3915107" y="3024686"/>
                  </a:lnTo>
                  <a:lnTo>
                    <a:pt x="3865790" y="3074160"/>
                  </a:lnTo>
                  <a:lnTo>
                    <a:pt x="3813211" y="3126759"/>
                  </a:lnTo>
                  <a:lnTo>
                    <a:pt x="3126778" y="3813160"/>
                  </a:lnTo>
                  <a:lnTo>
                    <a:pt x="3074176" y="3865736"/>
                  </a:lnTo>
                  <a:lnTo>
                    <a:pt x="3024700" y="3915050"/>
                  </a:lnTo>
                  <a:lnTo>
                    <a:pt x="2978117" y="3961197"/>
                  </a:lnTo>
                  <a:lnTo>
                    <a:pt x="2934197" y="4004271"/>
                  </a:lnTo>
                  <a:lnTo>
                    <a:pt x="2892708" y="4044366"/>
                  </a:lnTo>
                  <a:lnTo>
                    <a:pt x="2853420" y="4081576"/>
                  </a:lnTo>
                  <a:lnTo>
                    <a:pt x="2816100" y="4115997"/>
                  </a:lnTo>
                  <a:lnTo>
                    <a:pt x="2780518" y="4147721"/>
                  </a:lnTo>
                  <a:lnTo>
                    <a:pt x="2746442" y="4176844"/>
                  </a:lnTo>
                  <a:lnTo>
                    <a:pt x="2713641" y="4203460"/>
                  </a:lnTo>
                  <a:lnTo>
                    <a:pt x="2681885" y="4227663"/>
                  </a:lnTo>
                  <a:lnTo>
                    <a:pt x="2620578" y="4269208"/>
                  </a:lnTo>
                  <a:lnTo>
                    <a:pt x="2560671" y="4302233"/>
                  </a:lnTo>
                  <a:lnTo>
                    <a:pt x="2483901" y="4333803"/>
                  </a:lnTo>
                  <a:lnTo>
                    <a:pt x="2436377" y="4349034"/>
                  </a:lnTo>
                  <a:lnTo>
                    <a:pt x="2388230" y="4361486"/>
                  </a:lnTo>
                  <a:lnTo>
                    <a:pt x="2339597" y="4371163"/>
                  </a:lnTo>
                  <a:lnTo>
                    <a:pt x="2290616" y="4378070"/>
                  </a:lnTo>
                  <a:lnTo>
                    <a:pt x="2241425" y="4382210"/>
                  </a:lnTo>
                  <a:lnTo>
                    <a:pt x="2192161" y="4383589"/>
                  </a:lnTo>
                  <a:close/>
                </a:path>
              </a:pathLst>
            </a:custGeom>
            <a:solidFill>
              <a:srgbClr val="F3E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33779" y="3387605"/>
              <a:ext cx="1892935" cy="112395"/>
            </a:xfrm>
            <a:custGeom>
              <a:avLst/>
              <a:gdLst/>
              <a:ahLst/>
              <a:cxnLst/>
              <a:rect l="l" t="t" r="r" b="b"/>
              <a:pathLst>
                <a:path w="1892935" h="112395">
                  <a:moveTo>
                    <a:pt x="18096" y="112018"/>
                  </a:moveTo>
                  <a:lnTo>
                    <a:pt x="14091" y="111806"/>
                  </a:lnTo>
                  <a:lnTo>
                    <a:pt x="13621" y="111691"/>
                  </a:lnTo>
                  <a:lnTo>
                    <a:pt x="7307" y="111358"/>
                  </a:lnTo>
                  <a:lnTo>
                    <a:pt x="1839" y="107911"/>
                  </a:lnTo>
                  <a:lnTo>
                    <a:pt x="200" y="98982"/>
                  </a:lnTo>
                  <a:lnTo>
                    <a:pt x="0" y="91986"/>
                  </a:lnTo>
                  <a:lnTo>
                    <a:pt x="1684" y="85064"/>
                  </a:lnTo>
                  <a:lnTo>
                    <a:pt x="74235" y="61679"/>
                  </a:lnTo>
                  <a:lnTo>
                    <a:pt x="114041" y="55393"/>
                  </a:lnTo>
                  <a:lnTo>
                    <a:pt x="153821" y="49613"/>
                  </a:lnTo>
                  <a:lnTo>
                    <a:pt x="193597" y="44865"/>
                  </a:lnTo>
                  <a:lnTo>
                    <a:pt x="240681" y="40286"/>
                  </a:lnTo>
                  <a:lnTo>
                    <a:pt x="287792" y="35828"/>
                  </a:lnTo>
                  <a:lnTo>
                    <a:pt x="334928" y="31523"/>
                  </a:lnTo>
                  <a:lnTo>
                    <a:pt x="382087" y="27403"/>
                  </a:lnTo>
                  <a:lnTo>
                    <a:pt x="429269" y="23498"/>
                  </a:lnTo>
                  <a:lnTo>
                    <a:pt x="476471" y="19841"/>
                  </a:lnTo>
                  <a:lnTo>
                    <a:pt x="523691" y="16462"/>
                  </a:lnTo>
                  <a:lnTo>
                    <a:pt x="571569" y="13430"/>
                  </a:lnTo>
                  <a:lnTo>
                    <a:pt x="619492" y="11081"/>
                  </a:lnTo>
                  <a:lnTo>
                    <a:pt x="667436" y="9248"/>
                  </a:lnTo>
                  <a:lnTo>
                    <a:pt x="715379" y="7766"/>
                  </a:lnTo>
                  <a:lnTo>
                    <a:pt x="763295" y="6469"/>
                  </a:lnTo>
                  <a:lnTo>
                    <a:pt x="814652" y="5111"/>
                  </a:lnTo>
                  <a:lnTo>
                    <a:pt x="865999" y="3834"/>
                  </a:lnTo>
                  <a:lnTo>
                    <a:pt x="917336" y="2677"/>
                  </a:lnTo>
                  <a:lnTo>
                    <a:pt x="968664" y="1677"/>
                  </a:lnTo>
                  <a:lnTo>
                    <a:pt x="1019982" y="872"/>
                  </a:lnTo>
                  <a:lnTo>
                    <a:pt x="1071291" y="300"/>
                  </a:lnTo>
                  <a:lnTo>
                    <a:pt x="1122593" y="0"/>
                  </a:lnTo>
                  <a:lnTo>
                    <a:pt x="1171092" y="16"/>
                  </a:lnTo>
                  <a:lnTo>
                    <a:pt x="1219620" y="213"/>
                  </a:lnTo>
                  <a:lnTo>
                    <a:pt x="1268163" y="574"/>
                  </a:lnTo>
                  <a:lnTo>
                    <a:pt x="1316709" y="1082"/>
                  </a:lnTo>
                  <a:lnTo>
                    <a:pt x="1365244" y="1720"/>
                  </a:lnTo>
                  <a:lnTo>
                    <a:pt x="1413757" y="2472"/>
                  </a:lnTo>
                  <a:lnTo>
                    <a:pt x="1462234" y="3322"/>
                  </a:lnTo>
                  <a:lnTo>
                    <a:pt x="1510664" y="4253"/>
                  </a:lnTo>
                  <a:lnTo>
                    <a:pt x="1558359" y="5383"/>
                  </a:lnTo>
                  <a:lnTo>
                    <a:pt x="1606038" y="6719"/>
                  </a:lnTo>
                  <a:lnTo>
                    <a:pt x="1653705" y="8213"/>
                  </a:lnTo>
                  <a:lnTo>
                    <a:pt x="1701364" y="9820"/>
                  </a:lnTo>
                  <a:lnTo>
                    <a:pt x="1749022" y="11490"/>
                  </a:lnTo>
                  <a:lnTo>
                    <a:pt x="1796682" y="13179"/>
                  </a:lnTo>
                  <a:lnTo>
                    <a:pt x="1844349" y="14837"/>
                  </a:lnTo>
                  <a:lnTo>
                    <a:pt x="1886322" y="21958"/>
                  </a:lnTo>
                  <a:lnTo>
                    <a:pt x="1892921" y="43838"/>
                  </a:lnTo>
                  <a:lnTo>
                    <a:pt x="1890690" y="51511"/>
                  </a:lnTo>
                  <a:lnTo>
                    <a:pt x="1886684" y="57381"/>
                  </a:lnTo>
                  <a:lnTo>
                    <a:pt x="1881144" y="61107"/>
                  </a:lnTo>
                  <a:lnTo>
                    <a:pt x="1874313" y="62344"/>
                  </a:lnTo>
                  <a:lnTo>
                    <a:pt x="1830850" y="60482"/>
                  </a:lnTo>
                  <a:lnTo>
                    <a:pt x="1787377" y="58577"/>
                  </a:lnTo>
                  <a:lnTo>
                    <a:pt x="1743903" y="56688"/>
                  </a:lnTo>
                  <a:lnTo>
                    <a:pt x="1700437" y="54876"/>
                  </a:lnTo>
                  <a:lnTo>
                    <a:pt x="1648436" y="53206"/>
                  </a:lnTo>
                  <a:lnTo>
                    <a:pt x="1544939" y="49868"/>
                  </a:lnTo>
                  <a:lnTo>
                    <a:pt x="1493696" y="48222"/>
                  </a:lnTo>
                  <a:lnTo>
                    <a:pt x="1442959" y="46609"/>
                  </a:lnTo>
                  <a:lnTo>
                    <a:pt x="1392852" y="45039"/>
                  </a:lnTo>
                  <a:lnTo>
                    <a:pt x="1392871" y="44679"/>
                  </a:lnTo>
                  <a:lnTo>
                    <a:pt x="1340354" y="44889"/>
                  </a:lnTo>
                  <a:lnTo>
                    <a:pt x="1288138" y="44983"/>
                  </a:lnTo>
                  <a:lnTo>
                    <a:pt x="1236184" y="45016"/>
                  </a:lnTo>
                  <a:lnTo>
                    <a:pt x="1184453" y="45040"/>
                  </a:lnTo>
                  <a:lnTo>
                    <a:pt x="1132904" y="45110"/>
                  </a:lnTo>
                  <a:lnTo>
                    <a:pt x="1081498" y="45278"/>
                  </a:lnTo>
                  <a:lnTo>
                    <a:pt x="1030195" y="45599"/>
                  </a:lnTo>
                  <a:lnTo>
                    <a:pt x="978955" y="46126"/>
                  </a:lnTo>
                  <a:lnTo>
                    <a:pt x="927738" y="46913"/>
                  </a:lnTo>
                  <a:lnTo>
                    <a:pt x="874606" y="48063"/>
                  </a:lnTo>
                  <a:lnTo>
                    <a:pt x="821469" y="49421"/>
                  </a:lnTo>
                  <a:lnTo>
                    <a:pt x="768334" y="50998"/>
                  </a:lnTo>
                  <a:lnTo>
                    <a:pt x="715205" y="52809"/>
                  </a:lnTo>
                  <a:lnTo>
                    <a:pt x="662089" y="54866"/>
                  </a:lnTo>
                  <a:lnTo>
                    <a:pt x="608991" y="57181"/>
                  </a:lnTo>
                  <a:lnTo>
                    <a:pt x="555917" y="59769"/>
                  </a:lnTo>
                  <a:lnTo>
                    <a:pt x="502873" y="62641"/>
                  </a:lnTo>
                  <a:lnTo>
                    <a:pt x="450662" y="65730"/>
                  </a:lnTo>
                  <a:lnTo>
                    <a:pt x="398478" y="69353"/>
                  </a:lnTo>
                  <a:lnTo>
                    <a:pt x="346320" y="73519"/>
                  </a:lnTo>
                  <a:lnTo>
                    <a:pt x="294185" y="78237"/>
                  </a:lnTo>
                  <a:lnTo>
                    <a:pt x="242072" y="83513"/>
                  </a:lnTo>
                  <a:lnTo>
                    <a:pt x="189978" y="89358"/>
                  </a:lnTo>
                  <a:lnTo>
                    <a:pt x="137902" y="95778"/>
                  </a:lnTo>
                  <a:lnTo>
                    <a:pt x="85841" y="102783"/>
                  </a:lnTo>
                  <a:lnTo>
                    <a:pt x="70523" y="104878"/>
                  </a:lnTo>
                  <a:lnTo>
                    <a:pt x="55193" y="106939"/>
                  </a:lnTo>
                  <a:lnTo>
                    <a:pt x="39816" y="108930"/>
                  </a:lnTo>
                  <a:lnTo>
                    <a:pt x="24355" y="110814"/>
                  </a:lnTo>
                  <a:lnTo>
                    <a:pt x="21334" y="111286"/>
                  </a:lnTo>
                  <a:lnTo>
                    <a:pt x="18096" y="112018"/>
                  </a:lnTo>
                  <a:close/>
                </a:path>
              </a:pathLst>
            </a:custGeom>
            <a:solidFill>
              <a:srgbClr val="8881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222432" y="1930212"/>
            <a:ext cx="45008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95"/>
              <a:t>Built</a:t>
            </a:r>
            <a:r>
              <a:rPr dirty="0" sz="3600" spc="-370"/>
              <a:t> </a:t>
            </a:r>
            <a:r>
              <a:rPr dirty="0" sz="3600" spc="459"/>
              <a:t>for</a:t>
            </a:r>
            <a:r>
              <a:rPr dirty="0" sz="3600" spc="-455"/>
              <a:t> </a:t>
            </a:r>
            <a:r>
              <a:rPr dirty="0" sz="3600" spc="395"/>
              <a:t>choice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8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3932362" y="1283394"/>
            <a:ext cx="1236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200" b="1">
                <a:solidFill>
                  <a:srgbClr val="8881FA"/>
                </a:solidFill>
                <a:latin typeface="Verdana"/>
                <a:cs typeface="Verdana"/>
              </a:rPr>
              <a:t>RESPECT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1498" y="2739382"/>
            <a:ext cx="3732529" cy="65659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Tools </a:t>
            </a:r>
            <a:r>
              <a:rPr dirty="0" sz="1800" spc="60">
                <a:solidFill>
                  <a:srgbClr val="434343"/>
                </a:solidFill>
                <a:latin typeface="Calibri"/>
                <a:cs typeface="Calibri"/>
              </a:rPr>
              <a:t>for</a:t>
            </a: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34343"/>
                </a:solidFill>
                <a:latin typeface="Calibri"/>
                <a:cs typeface="Calibri"/>
              </a:rPr>
              <a:t>every</a:t>
            </a:r>
            <a:r>
              <a:rPr dirty="0" sz="18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434343"/>
                </a:solidFill>
                <a:latin typeface="Calibri"/>
                <a:cs typeface="Calibri"/>
              </a:rPr>
              <a:t>family</a:t>
            </a: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dirty="0" sz="18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34343"/>
                </a:solidFill>
                <a:latin typeface="Calibri"/>
                <a:cs typeface="Calibri"/>
              </a:rPr>
              <a:t>define</a:t>
            </a:r>
            <a:r>
              <a:rPr dirty="0" sz="18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34343"/>
                </a:solidFill>
                <a:latin typeface="Calibri"/>
                <a:cs typeface="Calibri"/>
              </a:rPr>
              <a:t>their</a:t>
            </a:r>
            <a:endParaRPr sz="18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320"/>
              </a:spcBef>
            </a:pPr>
            <a:r>
              <a:rPr dirty="0" sz="1800" spc="110" b="1">
                <a:solidFill>
                  <a:srgbClr val="434343"/>
                </a:solidFill>
                <a:latin typeface="Calibri"/>
                <a:cs typeface="Calibri"/>
              </a:rPr>
              <a:t>own </a:t>
            </a:r>
            <a:r>
              <a:rPr dirty="0" sz="1800" spc="120" b="1">
                <a:solidFill>
                  <a:srgbClr val="434343"/>
                </a:solidFill>
                <a:latin typeface="Calibri"/>
                <a:cs typeface="Calibri"/>
              </a:rPr>
              <a:t>relationship</a:t>
            </a:r>
            <a:r>
              <a:rPr dirty="0" sz="1800" spc="110" b="1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34343"/>
                </a:solidFill>
                <a:latin typeface="Calibri"/>
                <a:cs typeface="Calibri"/>
              </a:rPr>
              <a:t>with</a:t>
            </a:r>
            <a:r>
              <a:rPr dirty="0" sz="1800" spc="1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34343"/>
                </a:solidFill>
                <a:latin typeface="Calibri"/>
                <a:cs typeface="Calibri"/>
              </a:rPr>
              <a:t>technology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Informational Hearing [March 2026]</dc:title>
  <dcterms:created xsi:type="dcterms:W3CDTF">2026-03-17T19:48:54Z</dcterms:created>
  <dcterms:modified xsi:type="dcterms:W3CDTF">2026-03-17T19:48:54Z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2026-03-17T00:00:00Z</vt:filetime>
  </property>
  <property fmtid="{D5CDD505-2E9C-101B-9397-08002B2CF9AE}" pid="3" name="Creator">
    <vt:lpwstr>Google</vt:lpwstr>
  </property>
  <property fmtid="{D5CDD505-2E9C-101B-9397-08002B2CF9AE}" pid="4" name="LastSaved">
    <vt:filetime>2026-03-17T00:00:00Z</vt:filetime>
  </property>
</Properties>
</file>