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1.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48" r:id="rId3"/>
  </p:sldMasterIdLst>
  <p:notesMasterIdLst>
    <p:notesMasterId r:id="rId4"/>
  </p:notes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Lst>
  <p:sldSz cy="5143500" cx="9144000"/>
  <p:notesSz cx="6858000" cy="9144000"/>
  <p:embeddedFontLst>
    <p:embeddedFont>
      <p:font typeface="Helvetica Neue"/>
      <p:regular r:id="rId20"/>
      <p:bold r:id="rId21"/>
      <p:italic r:id="rId22"/>
      <p:boldItalic r:id="rId23"/>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GoogleSlidesCustomDataVersion2">
      <go:slidesCustomData xmlns:go="http://customooxmlschemas.google.com/" r:id="rId24" roundtripDataSignature="AMtx7mhzZSR8fXRCBENF9dLmxdNIDOCrgA=="/>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20" Type="http://schemas.openxmlformats.org/officeDocument/2006/relationships/font" Target="fonts/HelveticaNeue-regular.fntdata"/><Relationship Id="rId11" Type="http://schemas.openxmlformats.org/officeDocument/2006/relationships/slide" Target="slides/slide7.xml"/><Relationship Id="rId22" Type="http://schemas.openxmlformats.org/officeDocument/2006/relationships/font" Target="fonts/HelveticaNeue-italic.fntdata"/><Relationship Id="rId10" Type="http://schemas.openxmlformats.org/officeDocument/2006/relationships/slide" Target="slides/slide6.xml"/><Relationship Id="rId21" Type="http://schemas.openxmlformats.org/officeDocument/2006/relationships/font" Target="fonts/HelveticaNeue-bold.fntdata"/><Relationship Id="rId13" Type="http://schemas.openxmlformats.org/officeDocument/2006/relationships/slide" Target="slides/slide9.xml"/><Relationship Id="rId24" Type="http://customschemas.google.com/relationships/presentationmetadata" Target="metadata"/><Relationship Id="rId12" Type="http://schemas.openxmlformats.org/officeDocument/2006/relationships/slide" Target="slides/slide8.xml"/><Relationship Id="rId23" Type="http://schemas.openxmlformats.org/officeDocument/2006/relationships/font" Target="fonts/HelveticaNeue-boldItalic.fntdata"/><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15" Type="http://schemas.openxmlformats.org/officeDocument/2006/relationships/slide" Target="slides/slide11.xml"/><Relationship Id="rId14" Type="http://schemas.openxmlformats.org/officeDocument/2006/relationships/slide" Target="slides/slide10.xml"/><Relationship Id="rId17" Type="http://schemas.openxmlformats.org/officeDocument/2006/relationships/slide" Target="slides/slide13.xml"/><Relationship Id="rId16" Type="http://schemas.openxmlformats.org/officeDocument/2006/relationships/slide" Target="slides/slide12.xml"/><Relationship Id="rId5" Type="http://schemas.openxmlformats.org/officeDocument/2006/relationships/slide" Target="slides/slide1.xml"/><Relationship Id="rId19" Type="http://schemas.openxmlformats.org/officeDocument/2006/relationships/slide" Target="slides/slide15.xml"/><Relationship Id="rId6" Type="http://schemas.openxmlformats.org/officeDocument/2006/relationships/slide" Target="slides/slide2.xml"/><Relationship Id="rId18" Type="http://schemas.openxmlformats.org/officeDocument/2006/relationships/slide" Target="slides/slide14.xml"/><Relationship Id="rId7" Type="http://schemas.openxmlformats.org/officeDocument/2006/relationships/slide" Target="slides/slide3.xml"/><Relationship Id="rId8"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4" name="Google Shape;4;n"/>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lvl1pPr indent="-228600" lvl="0" marL="457200" marR="0" rtl="0" algn="l">
              <a:spcBef>
                <a:spcPts val="0"/>
              </a:spcBef>
              <a:spcAft>
                <a:spcPts val="0"/>
              </a:spcAft>
              <a:buSzPts val="1400"/>
              <a:buNone/>
              <a:defRPr b="0" i="0" sz="1200" u="none" cap="none" strike="noStrike">
                <a:latin typeface="Calibri"/>
                <a:ea typeface="Calibri"/>
                <a:cs typeface="Calibri"/>
                <a:sym typeface="Calibri"/>
              </a:defRPr>
            </a:lvl1pPr>
            <a:lvl2pPr indent="-228600" lvl="1" marL="914400" marR="0" rtl="0" algn="l">
              <a:spcBef>
                <a:spcPts val="0"/>
              </a:spcBef>
              <a:spcAft>
                <a:spcPts val="0"/>
              </a:spcAft>
              <a:buSzPts val="1400"/>
              <a:buNone/>
              <a:defRPr b="0" i="0" sz="1200" u="none" cap="none" strike="noStrike">
                <a:latin typeface="Calibri"/>
                <a:ea typeface="Calibri"/>
                <a:cs typeface="Calibri"/>
                <a:sym typeface="Calibri"/>
              </a:defRPr>
            </a:lvl2pPr>
            <a:lvl3pPr indent="-228600" lvl="2" marL="1371600" marR="0" rtl="0" algn="l">
              <a:spcBef>
                <a:spcPts val="0"/>
              </a:spcBef>
              <a:spcAft>
                <a:spcPts val="0"/>
              </a:spcAft>
              <a:buSzPts val="1400"/>
              <a:buNone/>
              <a:defRPr b="0" i="0" sz="1200" u="none" cap="none" strike="noStrike">
                <a:latin typeface="Calibri"/>
                <a:ea typeface="Calibri"/>
                <a:cs typeface="Calibri"/>
                <a:sym typeface="Calibri"/>
              </a:defRPr>
            </a:lvl3pPr>
            <a:lvl4pPr indent="-228600" lvl="3" marL="1828800" marR="0" rtl="0" algn="l">
              <a:spcBef>
                <a:spcPts val="0"/>
              </a:spcBef>
              <a:spcAft>
                <a:spcPts val="0"/>
              </a:spcAft>
              <a:buSzPts val="1400"/>
              <a:buNone/>
              <a:defRPr b="0" i="0" sz="1200" u="none" cap="none" strike="noStrike">
                <a:latin typeface="Calibri"/>
                <a:ea typeface="Calibri"/>
                <a:cs typeface="Calibri"/>
                <a:sym typeface="Calibri"/>
              </a:defRPr>
            </a:lvl4pPr>
            <a:lvl5pPr indent="-228600" lvl="4" marL="2286000" marR="0" rtl="0" algn="l">
              <a:spcBef>
                <a:spcPts val="0"/>
              </a:spcBef>
              <a:spcAft>
                <a:spcPts val="0"/>
              </a:spcAft>
              <a:buSzPts val="1400"/>
              <a:buNone/>
              <a:defRPr b="0" i="0" sz="1200" u="none" cap="none" strike="noStrike">
                <a:latin typeface="Calibri"/>
                <a:ea typeface="Calibri"/>
                <a:cs typeface="Calibri"/>
                <a:sym typeface="Calibri"/>
              </a:defRPr>
            </a:lvl5pPr>
            <a:lvl6pPr indent="-228600" lvl="5" marL="2743200" marR="0" rtl="0" algn="l">
              <a:spcBef>
                <a:spcPts val="0"/>
              </a:spcBef>
              <a:spcAft>
                <a:spcPts val="0"/>
              </a:spcAft>
              <a:buSzPts val="1400"/>
              <a:buNone/>
              <a:defRPr b="0" i="0" sz="1200" u="none" cap="none" strike="noStrike">
                <a:latin typeface="Calibri"/>
                <a:ea typeface="Calibri"/>
                <a:cs typeface="Calibri"/>
                <a:sym typeface="Calibri"/>
              </a:defRPr>
            </a:lvl6pPr>
            <a:lvl7pPr indent="-228600" lvl="6" marL="3200400" marR="0" rtl="0" algn="l">
              <a:spcBef>
                <a:spcPts val="0"/>
              </a:spcBef>
              <a:spcAft>
                <a:spcPts val="0"/>
              </a:spcAft>
              <a:buSzPts val="1400"/>
              <a:buNone/>
              <a:defRPr b="0" i="0" sz="1200" u="none" cap="none" strike="noStrike">
                <a:latin typeface="Calibri"/>
                <a:ea typeface="Calibri"/>
                <a:cs typeface="Calibri"/>
                <a:sym typeface="Calibri"/>
              </a:defRPr>
            </a:lvl7pPr>
            <a:lvl8pPr indent="-228600" lvl="7" marL="3657600" marR="0" rtl="0" algn="l">
              <a:spcBef>
                <a:spcPts val="0"/>
              </a:spcBef>
              <a:spcAft>
                <a:spcPts val="0"/>
              </a:spcAft>
              <a:buSzPts val="1400"/>
              <a:buNone/>
              <a:defRPr b="0" i="0" sz="1200" u="none" cap="none" strike="noStrike">
                <a:latin typeface="Calibri"/>
                <a:ea typeface="Calibri"/>
                <a:cs typeface="Calibri"/>
                <a:sym typeface="Calibri"/>
              </a:defRPr>
            </a:lvl8pPr>
            <a:lvl9pPr indent="-228600" lvl="8" marL="4114800" marR="0" rtl="0" algn="l">
              <a:spcBef>
                <a:spcPts val="0"/>
              </a:spcBef>
              <a:spcAft>
                <a:spcPts val="0"/>
              </a:spcAft>
              <a:buSzPts val="1400"/>
              <a:buNone/>
              <a:defRPr b="0" i="0" sz="1200" u="none" cap="none" strike="noStrike">
                <a:latin typeface="Calibri"/>
                <a:ea typeface="Calibri"/>
                <a:cs typeface="Calibri"/>
                <a:sym typeface="Calibri"/>
              </a:defRPr>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 name="Shape 11"/>
        <p:cNvGrpSpPr/>
        <p:nvPr/>
      </p:nvGrpSpPr>
      <p:grpSpPr>
        <a:xfrm>
          <a:off x="0" y="0"/>
          <a:ext cx="0" cy="0"/>
          <a:chOff x="0" y="0"/>
          <a:chExt cx="0" cy="0"/>
        </a:xfrm>
      </p:grpSpPr>
      <p:sp>
        <p:nvSpPr>
          <p:cNvPr id="12" name="Google Shape;12;p1:notes"/>
          <p:cNvSpPr txBox="1"/>
          <p:nvPr>
            <p:ph idx="1" type="body"/>
          </p:nvPr>
        </p:nvSpPr>
        <p:spPr>
          <a:xfrm>
            <a:off x="914400" y="4343400"/>
            <a:ext cx="5029200" cy="4114800"/>
          </a:xfrm>
          <a:prstGeom prst="rect">
            <a:avLst/>
          </a:prstGeom>
        </p:spPr>
        <p:txBody>
          <a:bodyPr anchorCtr="0" anchor="t" bIns="45700" lIns="91425" spcFirstLastPara="1" rIns="91425" wrap="square" tIns="45700">
            <a:noAutofit/>
          </a:bodyPr>
          <a:lstStyle/>
          <a:p>
            <a:pPr indent="0" lvl="0" marL="0" rtl="0" algn="l">
              <a:lnSpc>
                <a:spcPct val="115000"/>
              </a:lnSpc>
              <a:spcBef>
                <a:spcPts val="1200"/>
              </a:spcBef>
              <a:spcAft>
                <a:spcPts val="0"/>
              </a:spcAft>
              <a:buClr>
                <a:schemeClr val="dk1"/>
              </a:buClr>
              <a:buSzPts val="1100"/>
              <a:buFont typeface="Arial"/>
              <a:buNone/>
            </a:pPr>
            <a:r>
              <a:rPr lang="en-US" sz="1100">
                <a:solidFill>
                  <a:schemeClr val="dk1"/>
                </a:solidFill>
                <a:latin typeface="Arial"/>
                <a:ea typeface="Arial"/>
                <a:cs typeface="Arial"/>
                <a:sym typeface="Arial"/>
              </a:rPr>
              <a:t>skip the debate over whether technology is 'good' or 'bad.' It can be both for the same child on the same day.</a:t>
            </a:r>
            <a:endParaRPr sz="1100">
              <a:solidFill>
                <a:schemeClr val="dk1"/>
              </a:solidFill>
              <a:latin typeface="Arial"/>
              <a:ea typeface="Arial"/>
              <a:cs typeface="Arial"/>
              <a:sym typeface="Arial"/>
            </a:endParaRPr>
          </a:p>
          <a:p>
            <a:pPr indent="0" lvl="0" marL="0" rtl="0" algn="l">
              <a:lnSpc>
                <a:spcPct val="115000"/>
              </a:lnSpc>
              <a:spcBef>
                <a:spcPts val="1200"/>
              </a:spcBef>
              <a:spcAft>
                <a:spcPts val="0"/>
              </a:spcAft>
              <a:buClr>
                <a:schemeClr val="dk1"/>
              </a:buClr>
              <a:buSzPts val="1100"/>
              <a:buFont typeface="Arial"/>
              <a:buNone/>
            </a:pPr>
            <a:r>
              <a:rPr lang="en-US" sz="1100">
                <a:solidFill>
                  <a:schemeClr val="dk1"/>
                </a:solidFill>
                <a:latin typeface="Arial"/>
                <a:ea typeface="Arial"/>
                <a:cs typeface="Arial"/>
                <a:sym typeface="Arial"/>
              </a:rPr>
              <a:t>We are here today to talk about corporate accountability. Companies have the data and the tools to protect kids right now, but they consistently choose not to act unless mandated by law. That is why I am here.</a:t>
            </a:r>
            <a:endParaRPr sz="1100">
              <a:solidFill>
                <a:schemeClr val="dk1"/>
              </a:solidFill>
              <a:latin typeface="Arial"/>
              <a:ea typeface="Arial"/>
              <a:cs typeface="Arial"/>
              <a:sym typeface="Arial"/>
            </a:endParaRPr>
          </a:p>
          <a:p>
            <a:pPr indent="0" lvl="0" marL="0" rtl="0" algn="l">
              <a:lnSpc>
                <a:spcPct val="115000"/>
              </a:lnSpc>
              <a:spcBef>
                <a:spcPts val="1200"/>
              </a:spcBef>
              <a:spcAft>
                <a:spcPts val="0"/>
              </a:spcAft>
              <a:buClr>
                <a:schemeClr val="dk1"/>
              </a:buClr>
              <a:buSzPts val="1100"/>
              <a:buFont typeface="Arial"/>
              <a:buNone/>
            </a:pPr>
            <a:r>
              <a:rPr lang="en-US" sz="1100">
                <a:solidFill>
                  <a:schemeClr val="dk1"/>
                </a:solidFill>
                <a:latin typeface="Arial"/>
                <a:ea typeface="Arial"/>
                <a:cs typeface="Arial"/>
                <a:sym typeface="Arial"/>
              </a:rPr>
              <a:t>While we absolutely must redesign algorithms for user well-being—and move the law in that direction—that is only one of </a:t>
            </a:r>
            <a:r>
              <a:rPr b="1" lang="en-US" sz="1100">
                <a:solidFill>
                  <a:schemeClr val="dk1"/>
                </a:solidFill>
                <a:latin typeface="Arial"/>
                <a:ea typeface="Arial"/>
                <a:cs typeface="Arial"/>
                <a:sym typeface="Arial"/>
              </a:rPr>
              <a:t>four necessary actions</a:t>
            </a:r>
            <a:r>
              <a:rPr lang="en-US" sz="1100">
                <a:solidFill>
                  <a:schemeClr val="dk1"/>
                </a:solidFill>
                <a:latin typeface="Arial"/>
                <a:ea typeface="Arial"/>
                <a:cs typeface="Arial"/>
                <a:sym typeface="Arial"/>
              </a:rPr>
              <a:t>. If we want to truly protect children, we must also mandate the other three:</a:t>
            </a:r>
            <a:endParaRPr sz="1100">
              <a:solidFill>
                <a:schemeClr val="dk1"/>
              </a:solidFill>
              <a:latin typeface="Arial"/>
              <a:ea typeface="Arial"/>
              <a:cs typeface="Arial"/>
              <a:sym typeface="Arial"/>
            </a:endParaRPr>
          </a:p>
          <a:p>
            <a:pPr indent="-298450" lvl="0" marL="457200" rtl="0" algn="l">
              <a:lnSpc>
                <a:spcPct val="115000"/>
              </a:lnSpc>
              <a:spcBef>
                <a:spcPts val="1200"/>
              </a:spcBef>
              <a:spcAft>
                <a:spcPts val="0"/>
              </a:spcAft>
              <a:buClr>
                <a:schemeClr val="dk1"/>
              </a:buClr>
              <a:buSzPts val="1100"/>
              <a:buAutoNum type="arabicPeriod"/>
            </a:pPr>
            <a:r>
              <a:rPr b="1" lang="en-US" sz="1100">
                <a:solidFill>
                  <a:schemeClr val="dk1"/>
                </a:solidFill>
                <a:latin typeface="Arial"/>
                <a:ea typeface="Arial"/>
                <a:cs typeface="Arial"/>
                <a:sym typeface="Arial"/>
              </a:rPr>
              <a:t>Privacy-Preserving Age Assurance:</a:t>
            </a:r>
            <a:r>
              <a:rPr lang="en-US" sz="1100">
                <a:solidFill>
                  <a:schemeClr val="dk1"/>
                </a:solidFill>
                <a:latin typeface="Arial"/>
                <a:ea typeface="Arial"/>
                <a:cs typeface="Arial"/>
                <a:sym typeface="Arial"/>
              </a:rPr>
              <a:t> If an app doesn’t know who the kids are, safety systems will never actually reach them.</a:t>
            </a:r>
            <a:endParaRPr sz="1100">
              <a:solidFill>
                <a:schemeClr val="dk1"/>
              </a:solidFill>
              <a:latin typeface="Arial"/>
              <a:ea typeface="Arial"/>
              <a:cs typeface="Arial"/>
              <a:sym typeface="Arial"/>
            </a:endParaRPr>
          </a:p>
          <a:p>
            <a:pPr indent="-298450" lvl="0" marL="457200" rtl="0" algn="l">
              <a:lnSpc>
                <a:spcPct val="115000"/>
              </a:lnSpc>
              <a:spcBef>
                <a:spcPts val="0"/>
              </a:spcBef>
              <a:spcAft>
                <a:spcPts val="0"/>
              </a:spcAft>
              <a:buClr>
                <a:schemeClr val="dk1"/>
              </a:buClr>
              <a:buSzPts val="1100"/>
              <a:buAutoNum type="arabicPeriod"/>
            </a:pPr>
            <a:r>
              <a:rPr b="1" lang="en-US" sz="1100">
                <a:solidFill>
                  <a:schemeClr val="dk1"/>
                </a:solidFill>
                <a:latin typeface="Arial"/>
                <a:ea typeface="Arial"/>
                <a:cs typeface="Arial"/>
                <a:sym typeface="Arial"/>
              </a:rPr>
              <a:t>Baseline Safety Nets:</a:t>
            </a:r>
            <a:r>
              <a:rPr lang="en-US" sz="1100">
                <a:solidFill>
                  <a:schemeClr val="dk1"/>
                </a:solidFill>
                <a:latin typeface="Arial"/>
                <a:ea typeface="Arial"/>
                <a:cs typeface="Arial"/>
                <a:sym typeface="Arial"/>
              </a:rPr>
              <a:t> Every child deserves a minimum standard of safety by default, even if they don't have an actively supervising parent. Safety cannot be a luxury.</a:t>
            </a:r>
            <a:endParaRPr sz="1100">
              <a:solidFill>
                <a:schemeClr val="dk1"/>
              </a:solidFill>
              <a:latin typeface="Arial"/>
              <a:ea typeface="Arial"/>
              <a:cs typeface="Arial"/>
              <a:sym typeface="Arial"/>
            </a:endParaRPr>
          </a:p>
          <a:p>
            <a:pPr indent="-298450" lvl="0" marL="457200" rtl="0" algn="l">
              <a:lnSpc>
                <a:spcPct val="115000"/>
              </a:lnSpc>
              <a:spcBef>
                <a:spcPts val="0"/>
              </a:spcBef>
              <a:spcAft>
                <a:spcPts val="0"/>
              </a:spcAft>
              <a:buClr>
                <a:schemeClr val="dk1"/>
              </a:buClr>
              <a:buSzPts val="1100"/>
              <a:buAutoNum type="arabicPeriod"/>
            </a:pPr>
            <a:r>
              <a:rPr b="1" lang="en-US" sz="1100">
                <a:solidFill>
                  <a:schemeClr val="dk1"/>
                </a:solidFill>
                <a:latin typeface="Arial"/>
                <a:ea typeface="Arial"/>
                <a:cs typeface="Arial"/>
                <a:sym typeface="Arial"/>
              </a:rPr>
              <a:t>Meaningful Parental Oversight:</a:t>
            </a:r>
            <a:r>
              <a:rPr lang="en-US" sz="1100">
                <a:solidFill>
                  <a:schemeClr val="dk1"/>
                </a:solidFill>
                <a:latin typeface="Arial"/>
                <a:ea typeface="Arial"/>
                <a:cs typeface="Arial"/>
                <a:sym typeface="Arial"/>
              </a:rPr>
              <a:t> Only parents know their child's unique sensitivities. Just like not every 13-year-old is ready for every PG-13 movie, parents need the ability to set tailored standards and receive relevant alerts, rather than drowning in a sea of noise. Lawmakers and algorithms cannot make these individual decisions.</a:t>
            </a:r>
            <a:endParaRPr sz="1100">
              <a:solidFill>
                <a:schemeClr val="dk1"/>
              </a:solidFill>
              <a:latin typeface="Arial"/>
              <a:ea typeface="Arial"/>
              <a:cs typeface="Arial"/>
              <a:sym typeface="Arial"/>
            </a:endParaRPr>
          </a:p>
          <a:p>
            <a:pPr indent="0" lvl="0" marL="0" rtl="0" algn="l">
              <a:lnSpc>
                <a:spcPct val="115000"/>
              </a:lnSpc>
              <a:spcBef>
                <a:spcPts val="1200"/>
              </a:spcBef>
              <a:spcAft>
                <a:spcPts val="0"/>
              </a:spcAft>
              <a:buClr>
                <a:schemeClr val="dk1"/>
              </a:buClr>
              <a:buSzPts val="1100"/>
              <a:buFont typeface="Arial"/>
              <a:buNone/>
            </a:pPr>
            <a:r>
              <a:rPr lang="en-US" sz="1100">
                <a:solidFill>
                  <a:schemeClr val="dk1"/>
                </a:solidFill>
                <a:latin typeface="Arial"/>
                <a:ea typeface="Arial"/>
                <a:cs typeface="Arial"/>
                <a:sym typeface="Arial"/>
              </a:rPr>
              <a:t>Our goal today is to build a system where the law mandates the baseline, the technology enforces the boundaries, and the parents hold the compass</a:t>
            </a:r>
            <a:endParaRPr sz="1100">
              <a:solidFill>
                <a:schemeClr val="dk1"/>
              </a:solidFill>
              <a:latin typeface="Arial"/>
              <a:ea typeface="Arial"/>
              <a:cs typeface="Arial"/>
              <a:sym typeface="Arial"/>
            </a:endParaRPr>
          </a:p>
          <a:p>
            <a:pPr indent="0" lvl="0" marL="0" rtl="0" algn="l">
              <a:spcBef>
                <a:spcPts val="1200"/>
              </a:spcBef>
              <a:spcAft>
                <a:spcPts val="0"/>
              </a:spcAft>
              <a:buNone/>
            </a:pPr>
            <a:r>
              <a:t/>
            </a:r>
            <a:endParaRPr/>
          </a:p>
        </p:txBody>
      </p:sp>
      <p:sp>
        <p:nvSpPr>
          <p:cNvPr id="13" name="Google Shape;13;p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5" name="Shape 175"/>
        <p:cNvGrpSpPr/>
        <p:nvPr/>
      </p:nvGrpSpPr>
      <p:grpSpPr>
        <a:xfrm>
          <a:off x="0" y="0"/>
          <a:ext cx="0" cy="0"/>
          <a:chOff x="0" y="0"/>
          <a:chExt cx="0" cy="0"/>
        </a:xfrm>
      </p:grpSpPr>
      <p:sp>
        <p:nvSpPr>
          <p:cNvPr id="176" name="Google Shape;176;p11:notes"/>
          <p:cNvSpPr txBox="1"/>
          <p:nvPr>
            <p:ph idx="1" type="body"/>
          </p:nvPr>
        </p:nvSpPr>
        <p:spPr>
          <a:xfrm>
            <a:off x="914400" y="4343400"/>
            <a:ext cx="50292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77" name="Google Shape;177;p1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2" name="Shape 192"/>
        <p:cNvGrpSpPr/>
        <p:nvPr/>
      </p:nvGrpSpPr>
      <p:grpSpPr>
        <a:xfrm>
          <a:off x="0" y="0"/>
          <a:ext cx="0" cy="0"/>
          <a:chOff x="0" y="0"/>
          <a:chExt cx="0" cy="0"/>
        </a:xfrm>
      </p:grpSpPr>
      <p:sp>
        <p:nvSpPr>
          <p:cNvPr id="193" name="Google Shape;193;p12:notes"/>
          <p:cNvSpPr txBox="1"/>
          <p:nvPr>
            <p:ph idx="1" type="body"/>
          </p:nvPr>
        </p:nvSpPr>
        <p:spPr>
          <a:xfrm>
            <a:off x="914400" y="4343400"/>
            <a:ext cx="50292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rPr lang="en-US"/>
              <a:t>False choice - when in doubt verify, </a:t>
            </a:r>
            <a:r>
              <a:rPr lang="en-US"/>
              <a:t>parent run account, </a:t>
            </a:r>
            <a:endParaRPr/>
          </a:p>
        </p:txBody>
      </p:sp>
      <p:sp>
        <p:nvSpPr>
          <p:cNvPr id="194" name="Google Shape;194;p12: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7" name="Shape 207"/>
        <p:cNvGrpSpPr/>
        <p:nvPr/>
      </p:nvGrpSpPr>
      <p:grpSpPr>
        <a:xfrm>
          <a:off x="0" y="0"/>
          <a:ext cx="0" cy="0"/>
          <a:chOff x="0" y="0"/>
          <a:chExt cx="0" cy="0"/>
        </a:xfrm>
      </p:grpSpPr>
      <p:sp>
        <p:nvSpPr>
          <p:cNvPr id="208" name="Google Shape;208;p14:notes"/>
          <p:cNvSpPr txBox="1"/>
          <p:nvPr>
            <p:ph idx="1" type="body"/>
          </p:nvPr>
        </p:nvSpPr>
        <p:spPr>
          <a:xfrm>
            <a:off x="914400" y="4343400"/>
            <a:ext cx="50292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09" name="Google Shape;209;p14: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7" name="Shape 217"/>
        <p:cNvGrpSpPr/>
        <p:nvPr/>
      </p:nvGrpSpPr>
      <p:grpSpPr>
        <a:xfrm>
          <a:off x="0" y="0"/>
          <a:ext cx="0" cy="0"/>
          <a:chOff x="0" y="0"/>
          <a:chExt cx="0" cy="0"/>
        </a:xfrm>
      </p:grpSpPr>
      <p:sp>
        <p:nvSpPr>
          <p:cNvPr id="218" name="Google Shape;218;p15:notes"/>
          <p:cNvSpPr txBox="1"/>
          <p:nvPr>
            <p:ph idx="1" type="body"/>
          </p:nvPr>
        </p:nvSpPr>
        <p:spPr>
          <a:xfrm>
            <a:off x="914400" y="4343400"/>
            <a:ext cx="50292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19" name="Google Shape;219;p15: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5" name="Shape 225"/>
        <p:cNvGrpSpPr/>
        <p:nvPr/>
      </p:nvGrpSpPr>
      <p:grpSpPr>
        <a:xfrm>
          <a:off x="0" y="0"/>
          <a:ext cx="0" cy="0"/>
          <a:chOff x="0" y="0"/>
          <a:chExt cx="0" cy="0"/>
        </a:xfrm>
      </p:grpSpPr>
      <p:sp>
        <p:nvSpPr>
          <p:cNvPr id="226" name="Google Shape;226;p16:notes"/>
          <p:cNvSpPr txBox="1"/>
          <p:nvPr>
            <p:ph idx="1" type="body"/>
          </p:nvPr>
        </p:nvSpPr>
        <p:spPr>
          <a:xfrm>
            <a:off x="914400" y="4343400"/>
            <a:ext cx="50292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27" name="Google Shape;227;p16: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5" name="Shape 245"/>
        <p:cNvGrpSpPr/>
        <p:nvPr/>
      </p:nvGrpSpPr>
      <p:grpSpPr>
        <a:xfrm>
          <a:off x="0" y="0"/>
          <a:ext cx="0" cy="0"/>
          <a:chOff x="0" y="0"/>
          <a:chExt cx="0" cy="0"/>
        </a:xfrm>
      </p:grpSpPr>
      <p:sp>
        <p:nvSpPr>
          <p:cNvPr id="246" name="Google Shape;246;p17:notes"/>
          <p:cNvSpPr txBox="1"/>
          <p:nvPr>
            <p:ph idx="1" type="body"/>
          </p:nvPr>
        </p:nvSpPr>
        <p:spPr>
          <a:xfrm>
            <a:off x="914400" y="4343400"/>
            <a:ext cx="50292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47" name="Google Shape;247;p17: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 name="Shape 21"/>
        <p:cNvGrpSpPr/>
        <p:nvPr/>
      </p:nvGrpSpPr>
      <p:grpSpPr>
        <a:xfrm>
          <a:off x="0" y="0"/>
          <a:ext cx="0" cy="0"/>
          <a:chOff x="0" y="0"/>
          <a:chExt cx="0" cy="0"/>
        </a:xfrm>
      </p:grpSpPr>
      <p:sp>
        <p:nvSpPr>
          <p:cNvPr id="22" name="Google Shape;22;p2:notes"/>
          <p:cNvSpPr txBox="1"/>
          <p:nvPr>
            <p:ph idx="1" type="body"/>
          </p:nvPr>
        </p:nvSpPr>
        <p:spPr>
          <a:xfrm>
            <a:off x="914400" y="4343400"/>
            <a:ext cx="50292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3" name="Google Shape;23;p2: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0" name="Shape 30"/>
        <p:cNvGrpSpPr/>
        <p:nvPr/>
      </p:nvGrpSpPr>
      <p:grpSpPr>
        <a:xfrm>
          <a:off x="0" y="0"/>
          <a:ext cx="0" cy="0"/>
          <a:chOff x="0" y="0"/>
          <a:chExt cx="0" cy="0"/>
        </a:xfrm>
      </p:grpSpPr>
      <p:sp>
        <p:nvSpPr>
          <p:cNvPr id="31" name="Google Shape;31;p4:notes"/>
          <p:cNvSpPr txBox="1"/>
          <p:nvPr>
            <p:ph idx="1" type="body"/>
          </p:nvPr>
        </p:nvSpPr>
        <p:spPr>
          <a:xfrm>
            <a:off x="914400" y="4343400"/>
            <a:ext cx="50292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2" name="Google Shape;32;p4: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2" name="Shape 62"/>
        <p:cNvGrpSpPr/>
        <p:nvPr/>
      </p:nvGrpSpPr>
      <p:grpSpPr>
        <a:xfrm>
          <a:off x="0" y="0"/>
          <a:ext cx="0" cy="0"/>
          <a:chOff x="0" y="0"/>
          <a:chExt cx="0" cy="0"/>
        </a:xfrm>
      </p:grpSpPr>
      <p:sp>
        <p:nvSpPr>
          <p:cNvPr id="63" name="Google Shape;63;p5:notes"/>
          <p:cNvSpPr txBox="1"/>
          <p:nvPr>
            <p:ph idx="1" type="body"/>
          </p:nvPr>
        </p:nvSpPr>
        <p:spPr>
          <a:xfrm>
            <a:off x="914400" y="4343400"/>
            <a:ext cx="50292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64" name="Google Shape;64;p5: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8" name="Shape 78"/>
        <p:cNvGrpSpPr/>
        <p:nvPr/>
      </p:nvGrpSpPr>
      <p:grpSpPr>
        <a:xfrm>
          <a:off x="0" y="0"/>
          <a:ext cx="0" cy="0"/>
          <a:chOff x="0" y="0"/>
          <a:chExt cx="0" cy="0"/>
        </a:xfrm>
      </p:grpSpPr>
      <p:sp>
        <p:nvSpPr>
          <p:cNvPr id="79" name="Google Shape;79;p6:notes"/>
          <p:cNvSpPr txBox="1"/>
          <p:nvPr>
            <p:ph idx="1" type="body"/>
          </p:nvPr>
        </p:nvSpPr>
        <p:spPr>
          <a:xfrm>
            <a:off x="914400" y="4343400"/>
            <a:ext cx="50292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80" name="Google Shape;80;p6: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9" name="Shape 89"/>
        <p:cNvGrpSpPr/>
        <p:nvPr/>
      </p:nvGrpSpPr>
      <p:grpSpPr>
        <a:xfrm>
          <a:off x="0" y="0"/>
          <a:ext cx="0" cy="0"/>
          <a:chOff x="0" y="0"/>
          <a:chExt cx="0" cy="0"/>
        </a:xfrm>
      </p:grpSpPr>
      <p:sp>
        <p:nvSpPr>
          <p:cNvPr id="90" name="Google Shape;90;p7:notes"/>
          <p:cNvSpPr txBox="1"/>
          <p:nvPr>
            <p:ph idx="1" type="body"/>
          </p:nvPr>
        </p:nvSpPr>
        <p:spPr>
          <a:xfrm>
            <a:off x="914400" y="4343400"/>
            <a:ext cx="50292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91" name="Google Shape;91;p7: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4" name="Shape 114"/>
        <p:cNvGrpSpPr/>
        <p:nvPr/>
      </p:nvGrpSpPr>
      <p:grpSpPr>
        <a:xfrm>
          <a:off x="0" y="0"/>
          <a:ext cx="0" cy="0"/>
          <a:chOff x="0" y="0"/>
          <a:chExt cx="0" cy="0"/>
        </a:xfrm>
      </p:grpSpPr>
      <p:sp>
        <p:nvSpPr>
          <p:cNvPr id="115" name="Google Shape;115;p8:notes"/>
          <p:cNvSpPr txBox="1"/>
          <p:nvPr>
            <p:ph idx="1" type="body"/>
          </p:nvPr>
        </p:nvSpPr>
        <p:spPr>
          <a:xfrm>
            <a:off x="914400" y="4343400"/>
            <a:ext cx="50292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16" name="Google Shape;116;p8: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1" name="Shape 141"/>
        <p:cNvGrpSpPr/>
        <p:nvPr/>
      </p:nvGrpSpPr>
      <p:grpSpPr>
        <a:xfrm>
          <a:off x="0" y="0"/>
          <a:ext cx="0" cy="0"/>
          <a:chOff x="0" y="0"/>
          <a:chExt cx="0" cy="0"/>
        </a:xfrm>
      </p:grpSpPr>
      <p:sp>
        <p:nvSpPr>
          <p:cNvPr id="142" name="Google Shape;142;p9:notes"/>
          <p:cNvSpPr txBox="1"/>
          <p:nvPr>
            <p:ph idx="1" type="body"/>
          </p:nvPr>
        </p:nvSpPr>
        <p:spPr>
          <a:xfrm>
            <a:off x="914400" y="4343400"/>
            <a:ext cx="50292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43" name="Google Shape;143;p9: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9" name="Shape 149"/>
        <p:cNvGrpSpPr/>
        <p:nvPr/>
      </p:nvGrpSpPr>
      <p:grpSpPr>
        <a:xfrm>
          <a:off x="0" y="0"/>
          <a:ext cx="0" cy="0"/>
          <a:chOff x="0" y="0"/>
          <a:chExt cx="0" cy="0"/>
        </a:xfrm>
      </p:grpSpPr>
      <p:sp>
        <p:nvSpPr>
          <p:cNvPr id="150" name="Google Shape;150;p10:notes"/>
          <p:cNvSpPr txBox="1"/>
          <p:nvPr>
            <p:ph idx="1" type="body"/>
          </p:nvPr>
        </p:nvSpPr>
        <p:spPr>
          <a:xfrm>
            <a:off x="914400" y="4343400"/>
            <a:ext cx="50292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51" name="Google Shape;151;p10: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DEFAULT" type="tx">
  <p:cSld name="TITLE_AND_BODY">
    <p:spTree>
      <p:nvGrpSpPr>
        <p:cNvPr id="9" name="Shape 9"/>
        <p:cNvGrpSpPr/>
        <p:nvPr/>
      </p:nvGrpSpPr>
      <p:grpSpPr>
        <a:xfrm>
          <a:off x="0" y="0"/>
          <a:ext cx="0" cy="0"/>
          <a:chOff x="0" y="0"/>
          <a:chExt cx="0" cy="0"/>
        </a:xfrm>
      </p:grpSpPr>
      <p:sp>
        <p:nvSpPr>
          <p:cNvPr id="10" name="Google Shape;10;p19"/>
          <p:cNvSpPr txBox="1"/>
          <p:nvPr>
            <p:ph idx="12" type="sldNum"/>
          </p:nvPr>
        </p:nvSpPr>
        <p:spPr>
          <a:xfrm>
            <a:off x="4419600" y="4627562"/>
            <a:ext cx="2133600" cy="279401"/>
          </a:xfrm>
          <a:prstGeom prst="rect">
            <a:avLst/>
          </a:prstGeom>
          <a:noFill/>
          <a:ln>
            <a:noFill/>
          </a:ln>
        </p:spPr>
        <p:txBody>
          <a:bodyPr anchorCtr="0" anchor="ctr" bIns="45700" lIns="45700" spcFirstLastPara="1" rIns="45700" wrap="square" tIns="45700">
            <a:spAutoFit/>
          </a:bodyPr>
          <a:lstStyle>
            <a:lvl1pPr indent="0" lvl="0" marL="0" algn="r">
              <a:lnSpc>
                <a:spcPct val="100000"/>
              </a:lnSpc>
              <a:spcBef>
                <a:spcPts val="0"/>
              </a:spcBef>
              <a:spcAft>
                <a:spcPts val="0"/>
              </a:spcAft>
              <a:buClr>
                <a:srgbClr val="000000"/>
              </a:buClr>
              <a:buSzPts val="1200"/>
              <a:buFont typeface="Calibri"/>
              <a:buNone/>
              <a:defRPr sz="1200"/>
            </a:lvl1pPr>
            <a:lvl2pPr indent="0" lvl="1" marL="0" algn="r">
              <a:lnSpc>
                <a:spcPct val="100000"/>
              </a:lnSpc>
              <a:spcBef>
                <a:spcPts val="0"/>
              </a:spcBef>
              <a:spcAft>
                <a:spcPts val="0"/>
              </a:spcAft>
              <a:buClr>
                <a:srgbClr val="000000"/>
              </a:buClr>
              <a:buSzPts val="1200"/>
              <a:buFont typeface="Calibri"/>
              <a:buNone/>
              <a:defRPr sz="1200"/>
            </a:lvl2pPr>
            <a:lvl3pPr indent="0" lvl="2" marL="0" algn="r">
              <a:lnSpc>
                <a:spcPct val="100000"/>
              </a:lnSpc>
              <a:spcBef>
                <a:spcPts val="0"/>
              </a:spcBef>
              <a:spcAft>
                <a:spcPts val="0"/>
              </a:spcAft>
              <a:buClr>
                <a:srgbClr val="000000"/>
              </a:buClr>
              <a:buSzPts val="1200"/>
              <a:buFont typeface="Calibri"/>
              <a:buNone/>
              <a:defRPr sz="1200"/>
            </a:lvl3pPr>
            <a:lvl4pPr indent="0" lvl="3" marL="0" algn="r">
              <a:lnSpc>
                <a:spcPct val="100000"/>
              </a:lnSpc>
              <a:spcBef>
                <a:spcPts val="0"/>
              </a:spcBef>
              <a:spcAft>
                <a:spcPts val="0"/>
              </a:spcAft>
              <a:buClr>
                <a:srgbClr val="000000"/>
              </a:buClr>
              <a:buSzPts val="1200"/>
              <a:buFont typeface="Calibri"/>
              <a:buNone/>
              <a:defRPr sz="1200"/>
            </a:lvl4pPr>
            <a:lvl5pPr indent="0" lvl="4" marL="0" algn="r">
              <a:lnSpc>
                <a:spcPct val="100000"/>
              </a:lnSpc>
              <a:spcBef>
                <a:spcPts val="0"/>
              </a:spcBef>
              <a:spcAft>
                <a:spcPts val="0"/>
              </a:spcAft>
              <a:buClr>
                <a:srgbClr val="000000"/>
              </a:buClr>
              <a:buSzPts val="1200"/>
              <a:buFont typeface="Calibri"/>
              <a:buNone/>
              <a:defRPr sz="1200"/>
            </a:lvl5pPr>
            <a:lvl6pPr indent="0" lvl="5" marL="0" algn="r">
              <a:lnSpc>
                <a:spcPct val="100000"/>
              </a:lnSpc>
              <a:spcBef>
                <a:spcPts val="0"/>
              </a:spcBef>
              <a:spcAft>
                <a:spcPts val="0"/>
              </a:spcAft>
              <a:buClr>
                <a:srgbClr val="000000"/>
              </a:buClr>
              <a:buSzPts val="1200"/>
              <a:buFont typeface="Calibri"/>
              <a:buNone/>
              <a:defRPr sz="1200"/>
            </a:lvl6pPr>
            <a:lvl7pPr indent="0" lvl="6" marL="0" algn="r">
              <a:lnSpc>
                <a:spcPct val="100000"/>
              </a:lnSpc>
              <a:spcBef>
                <a:spcPts val="0"/>
              </a:spcBef>
              <a:spcAft>
                <a:spcPts val="0"/>
              </a:spcAft>
              <a:buClr>
                <a:srgbClr val="000000"/>
              </a:buClr>
              <a:buSzPts val="1200"/>
              <a:buFont typeface="Calibri"/>
              <a:buNone/>
              <a:defRPr sz="1200"/>
            </a:lvl7pPr>
            <a:lvl8pPr indent="0" lvl="7" marL="0" algn="r">
              <a:lnSpc>
                <a:spcPct val="100000"/>
              </a:lnSpc>
              <a:spcBef>
                <a:spcPts val="0"/>
              </a:spcBef>
              <a:spcAft>
                <a:spcPts val="0"/>
              </a:spcAft>
              <a:buClr>
                <a:srgbClr val="000000"/>
              </a:buClr>
              <a:buSzPts val="1200"/>
              <a:buFont typeface="Calibri"/>
              <a:buNone/>
              <a:defRPr sz="1200"/>
            </a:lvl8pPr>
            <a:lvl9pPr indent="0" lvl="8" marL="0" algn="r">
              <a:lnSpc>
                <a:spcPct val="100000"/>
              </a:lnSpc>
              <a:spcBef>
                <a:spcPts val="0"/>
              </a:spcBef>
              <a:spcAft>
                <a:spcPts val="0"/>
              </a:spcAft>
              <a:buClr>
                <a:srgbClr val="000000"/>
              </a:buClr>
              <a:buSzPts val="1200"/>
              <a:buFont typeface="Calibri"/>
              <a:buNone/>
              <a:defRPr sz="1200"/>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FFFF"/>
        </a:solidFill>
      </p:bgPr>
    </p:bg>
    <p:spTree>
      <p:nvGrpSpPr>
        <p:cNvPr id="5" name="Shape 5"/>
        <p:cNvGrpSpPr/>
        <p:nvPr/>
      </p:nvGrpSpPr>
      <p:grpSpPr>
        <a:xfrm>
          <a:off x="0" y="0"/>
          <a:ext cx="0" cy="0"/>
          <a:chOff x="0" y="0"/>
          <a:chExt cx="0" cy="0"/>
        </a:xfrm>
      </p:grpSpPr>
      <p:sp>
        <p:nvSpPr>
          <p:cNvPr id="6" name="Google Shape;6;p18"/>
          <p:cNvSpPr txBox="1"/>
          <p:nvPr>
            <p:ph type="title"/>
          </p:nvPr>
        </p:nvSpPr>
        <p:spPr>
          <a:xfrm>
            <a:off x="457200" y="69056"/>
            <a:ext cx="8229600" cy="1131094"/>
          </a:xfrm>
          <a:prstGeom prst="rect">
            <a:avLst/>
          </a:prstGeom>
          <a:noFill/>
          <a:ln>
            <a:noFill/>
          </a:ln>
        </p:spPr>
        <p:txBody>
          <a:bodyPr anchorCtr="0" anchor="ctr" bIns="45700" lIns="45700" spcFirstLastPara="1" rIns="45700" wrap="square" tIns="45700">
            <a:noAutofit/>
          </a:bodyPr>
          <a:lstStyle>
            <a:lvl1pPr lvl="0" marR="0" rtl="0" algn="ctr">
              <a:lnSpc>
                <a:spcPct val="100000"/>
              </a:lnSpc>
              <a:spcBef>
                <a:spcPts val="0"/>
              </a:spcBef>
              <a:spcAft>
                <a:spcPts val="0"/>
              </a:spcAft>
              <a:buClr>
                <a:srgbClr val="000000"/>
              </a:buClr>
              <a:buSzPts val="4400"/>
              <a:buFont typeface="Calibri"/>
              <a:buNone/>
              <a:defRPr b="0" i="0" sz="4400" u="none" cap="none" strike="noStrike">
                <a:solidFill>
                  <a:srgbClr val="000000"/>
                </a:solidFill>
                <a:latin typeface="Calibri"/>
                <a:ea typeface="Calibri"/>
                <a:cs typeface="Calibri"/>
                <a:sym typeface="Calibri"/>
              </a:defRPr>
            </a:lvl1pPr>
            <a:lvl2pPr lvl="1" marR="0" rtl="0" algn="ctr">
              <a:lnSpc>
                <a:spcPct val="100000"/>
              </a:lnSpc>
              <a:spcBef>
                <a:spcPts val="0"/>
              </a:spcBef>
              <a:spcAft>
                <a:spcPts val="0"/>
              </a:spcAft>
              <a:buClr>
                <a:srgbClr val="000000"/>
              </a:buClr>
              <a:buSzPts val="4400"/>
              <a:buFont typeface="Calibri"/>
              <a:buNone/>
              <a:defRPr b="0" i="0" sz="4400" u="none" cap="none" strike="noStrike">
                <a:solidFill>
                  <a:srgbClr val="000000"/>
                </a:solidFill>
                <a:latin typeface="Calibri"/>
                <a:ea typeface="Calibri"/>
                <a:cs typeface="Calibri"/>
                <a:sym typeface="Calibri"/>
              </a:defRPr>
            </a:lvl2pPr>
            <a:lvl3pPr lvl="2" marR="0" rtl="0" algn="ctr">
              <a:lnSpc>
                <a:spcPct val="100000"/>
              </a:lnSpc>
              <a:spcBef>
                <a:spcPts val="0"/>
              </a:spcBef>
              <a:spcAft>
                <a:spcPts val="0"/>
              </a:spcAft>
              <a:buClr>
                <a:srgbClr val="000000"/>
              </a:buClr>
              <a:buSzPts val="4400"/>
              <a:buFont typeface="Calibri"/>
              <a:buNone/>
              <a:defRPr b="0" i="0" sz="4400" u="none" cap="none" strike="noStrike">
                <a:solidFill>
                  <a:srgbClr val="000000"/>
                </a:solidFill>
                <a:latin typeface="Calibri"/>
                <a:ea typeface="Calibri"/>
                <a:cs typeface="Calibri"/>
                <a:sym typeface="Calibri"/>
              </a:defRPr>
            </a:lvl3pPr>
            <a:lvl4pPr lvl="3" marR="0" rtl="0" algn="ctr">
              <a:lnSpc>
                <a:spcPct val="100000"/>
              </a:lnSpc>
              <a:spcBef>
                <a:spcPts val="0"/>
              </a:spcBef>
              <a:spcAft>
                <a:spcPts val="0"/>
              </a:spcAft>
              <a:buClr>
                <a:srgbClr val="000000"/>
              </a:buClr>
              <a:buSzPts val="4400"/>
              <a:buFont typeface="Calibri"/>
              <a:buNone/>
              <a:defRPr b="0" i="0" sz="4400" u="none" cap="none" strike="noStrike">
                <a:solidFill>
                  <a:srgbClr val="000000"/>
                </a:solidFill>
                <a:latin typeface="Calibri"/>
                <a:ea typeface="Calibri"/>
                <a:cs typeface="Calibri"/>
                <a:sym typeface="Calibri"/>
              </a:defRPr>
            </a:lvl4pPr>
            <a:lvl5pPr lvl="4" marR="0" rtl="0" algn="ctr">
              <a:lnSpc>
                <a:spcPct val="100000"/>
              </a:lnSpc>
              <a:spcBef>
                <a:spcPts val="0"/>
              </a:spcBef>
              <a:spcAft>
                <a:spcPts val="0"/>
              </a:spcAft>
              <a:buClr>
                <a:srgbClr val="000000"/>
              </a:buClr>
              <a:buSzPts val="4400"/>
              <a:buFont typeface="Calibri"/>
              <a:buNone/>
              <a:defRPr b="0" i="0" sz="4400" u="none" cap="none" strike="noStrike">
                <a:solidFill>
                  <a:srgbClr val="000000"/>
                </a:solidFill>
                <a:latin typeface="Calibri"/>
                <a:ea typeface="Calibri"/>
                <a:cs typeface="Calibri"/>
                <a:sym typeface="Calibri"/>
              </a:defRPr>
            </a:lvl5pPr>
            <a:lvl6pPr lvl="5" marR="0" rtl="0" algn="ctr">
              <a:lnSpc>
                <a:spcPct val="100000"/>
              </a:lnSpc>
              <a:spcBef>
                <a:spcPts val="0"/>
              </a:spcBef>
              <a:spcAft>
                <a:spcPts val="0"/>
              </a:spcAft>
              <a:buClr>
                <a:srgbClr val="000000"/>
              </a:buClr>
              <a:buSzPts val="4400"/>
              <a:buFont typeface="Calibri"/>
              <a:buNone/>
              <a:defRPr b="0" i="0" sz="4400" u="none" cap="none" strike="noStrike">
                <a:solidFill>
                  <a:srgbClr val="000000"/>
                </a:solidFill>
                <a:latin typeface="Calibri"/>
                <a:ea typeface="Calibri"/>
                <a:cs typeface="Calibri"/>
                <a:sym typeface="Calibri"/>
              </a:defRPr>
            </a:lvl6pPr>
            <a:lvl7pPr lvl="6" marR="0" rtl="0" algn="ctr">
              <a:lnSpc>
                <a:spcPct val="100000"/>
              </a:lnSpc>
              <a:spcBef>
                <a:spcPts val="0"/>
              </a:spcBef>
              <a:spcAft>
                <a:spcPts val="0"/>
              </a:spcAft>
              <a:buClr>
                <a:srgbClr val="000000"/>
              </a:buClr>
              <a:buSzPts val="4400"/>
              <a:buFont typeface="Calibri"/>
              <a:buNone/>
              <a:defRPr b="0" i="0" sz="4400" u="none" cap="none" strike="noStrike">
                <a:solidFill>
                  <a:srgbClr val="000000"/>
                </a:solidFill>
                <a:latin typeface="Calibri"/>
                <a:ea typeface="Calibri"/>
                <a:cs typeface="Calibri"/>
                <a:sym typeface="Calibri"/>
              </a:defRPr>
            </a:lvl7pPr>
            <a:lvl8pPr lvl="7" marR="0" rtl="0" algn="ctr">
              <a:lnSpc>
                <a:spcPct val="100000"/>
              </a:lnSpc>
              <a:spcBef>
                <a:spcPts val="0"/>
              </a:spcBef>
              <a:spcAft>
                <a:spcPts val="0"/>
              </a:spcAft>
              <a:buClr>
                <a:srgbClr val="000000"/>
              </a:buClr>
              <a:buSzPts val="4400"/>
              <a:buFont typeface="Calibri"/>
              <a:buNone/>
              <a:defRPr b="0" i="0" sz="4400" u="none" cap="none" strike="noStrike">
                <a:solidFill>
                  <a:srgbClr val="000000"/>
                </a:solidFill>
                <a:latin typeface="Calibri"/>
                <a:ea typeface="Calibri"/>
                <a:cs typeface="Calibri"/>
                <a:sym typeface="Calibri"/>
              </a:defRPr>
            </a:lvl8pPr>
            <a:lvl9pPr lvl="8" marR="0" rtl="0" algn="ctr">
              <a:lnSpc>
                <a:spcPct val="100000"/>
              </a:lnSpc>
              <a:spcBef>
                <a:spcPts val="0"/>
              </a:spcBef>
              <a:spcAft>
                <a:spcPts val="0"/>
              </a:spcAft>
              <a:buClr>
                <a:srgbClr val="000000"/>
              </a:buClr>
              <a:buSzPts val="4400"/>
              <a:buFont typeface="Calibri"/>
              <a:buNone/>
              <a:defRPr b="0" i="0" sz="4400" u="none" cap="none" strike="noStrike">
                <a:solidFill>
                  <a:srgbClr val="000000"/>
                </a:solidFill>
                <a:latin typeface="Calibri"/>
                <a:ea typeface="Calibri"/>
                <a:cs typeface="Calibri"/>
                <a:sym typeface="Calibri"/>
              </a:defRPr>
            </a:lvl9pPr>
          </a:lstStyle>
          <a:p/>
        </p:txBody>
      </p:sp>
      <p:sp>
        <p:nvSpPr>
          <p:cNvPr id="7" name="Google Shape;7;p18"/>
          <p:cNvSpPr txBox="1"/>
          <p:nvPr>
            <p:ph idx="1" type="body"/>
          </p:nvPr>
        </p:nvSpPr>
        <p:spPr>
          <a:xfrm>
            <a:off x="457200" y="1200150"/>
            <a:ext cx="8229600" cy="3943350"/>
          </a:xfrm>
          <a:prstGeom prst="rect">
            <a:avLst/>
          </a:prstGeom>
          <a:noFill/>
          <a:ln>
            <a:noFill/>
          </a:ln>
        </p:spPr>
        <p:txBody>
          <a:bodyPr anchorCtr="0" anchor="t" bIns="45700" lIns="45700" spcFirstLastPara="1" rIns="45700" wrap="square" tIns="45700">
            <a:noAutofit/>
          </a:bodyPr>
          <a:lstStyle>
            <a:lvl1pPr indent="-431800" lvl="0" marL="457200" marR="0" rtl="0" algn="l">
              <a:lnSpc>
                <a:spcPct val="100000"/>
              </a:lnSpc>
              <a:spcBef>
                <a:spcPts val="700"/>
              </a:spcBef>
              <a:spcAft>
                <a:spcPts val="0"/>
              </a:spcAft>
              <a:buClr>
                <a:srgbClr val="000000"/>
              </a:buClr>
              <a:buSzPts val="3200"/>
              <a:buFont typeface="Arial"/>
              <a:buChar char="•"/>
              <a:defRPr b="0" i="0" sz="3200" u="none" cap="none" strike="noStrike">
                <a:solidFill>
                  <a:srgbClr val="000000"/>
                </a:solidFill>
                <a:latin typeface="Calibri"/>
                <a:ea typeface="Calibri"/>
                <a:cs typeface="Calibri"/>
                <a:sym typeface="Calibri"/>
              </a:defRPr>
            </a:lvl1pPr>
            <a:lvl2pPr indent="-431800" lvl="1" marL="914400" marR="0" rtl="0" algn="l">
              <a:lnSpc>
                <a:spcPct val="100000"/>
              </a:lnSpc>
              <a:spcBef>
                <a:spcPts val="700"/>
              </a:spcBef>
              <a:spcAft>
                <a:spcPts val="0"/>
              </a:spcAft>
              <a:buClr>
                <a:srgbClr val="000000"/>
              </a:buClr>
              <a:buSzPts val="3200"/>
              <a:buFont typeface="Arial"/>
              <a:buChar char="–"/>
              <a:defRPr b="0" i="0" sz="3200" u="none" cap="none" strike="noStrike">
                <a:solidFill>
                  <a:srgbClr val="000000"/>
                </a:solidFill>
                <a:latin typeface="Calibri"/>
                <a:ea typeface="Calibri"/>
                <a:cs typeface="Calibri"/>
                <a:sym typeface="Calibri"/>
              </a:defRPr>
            </a:lvl2pPr>
            <a:lvl3pPr indent="-431800" lvl="2" marL="1371600" marR="0" rtl="0" algn="l">
              <a:lnSpc>
                <a:spcPct val="100000"/>
              </a:lnSpc>
              <a:spcBef>
                <a:spcPts val="700"/>
              </a:spcBef>
              <a:spcAft>
                <a:spcPts val="0"/>
              </a:spcAft>
              <a:buClr>
                <a:srgbClr val="000000"/>
              </a:buClr>
              <a:buSzPts val="3200"/>
              <a:buFont typeface="Arial"/>
              <a:buChar char="•"/>
              <a:defRPr b="0" i="0" sz="3200" u="none" cap="none" strike="noStrike">
                <a:solidFill>
                  <a:srgbClr val="000000"/>
                </a:solidFill>
                <a:latin typeface="Calibri"/>
                <a:ea typeface="Calibri"/>
                <a:cs typeface="Calibri"/>
                <a:sym typeface="Calibri"/>
              </a:defRPr>
            </a:lvl3pPr>
            <a:lvl4pPr indent="-431800" lvl="3" marL="1828800" marR="0" rtl="0" algn="l">
              <a:lnSpc>
                <a:spcPct val="100000"/>
              </a:lnSpc>
              <a:spcBef>
                <a:spcPts val="700"/>
              </a:spcBef>
              <a:spcAft>
                <a:spcPts val="0"/>
              </a:spcAft>
              <a:buClr>
                <a:srgbClr val="000000"/>
              </a:buClr>
              <a:buSzPts val="3200"/>
              <a:buFont typeface="Arial"/>
              <a:buChar char="–"/>
              <a:defRPr b="0" i="0" sz="3200" u="none" cap="none" strike="noStrike">
                <a:solidFill>
                  <a:srgbClr val="000000"/>
                </a:solidFill>
                <a:latin typeface="Calibri"/>
                <a:ea typeface="Calibri"/>
                <a:cs typeface="Calibri"/>
                <a:sym typeface="Calibri"/>
              </a:defRPr>
            </a:lvl4pPr>
            <a:lvl5pPr indent="-431800" lvl="4" marL="2286000" marR="0" rtl="0" algn="l">
              <a:lnSpc>
                <a:spcPct val="100000"/>
              </a:lnSpc>
              <a:spcBef>
                <a:spcPts val="700"/>
              </a:spcBef>
              <a:spcAft>
                <a:spcPts val="0"/>
              </a:spcAft>
              <a:buClr>
                <a:srgbClr val="000000"/>
              </a:buClr>
              <a:buSzPts val="3200"/>
              <a:buFont typeface="Arial"/>
              <a:buChar char="»"/>
              <a:defRPr b="0" i="0" sz="3200" u="none" cap="none" strike="noStrike">
                <a:solidFill>
                  <a:srgbClr val="000000"/>
                </a:solidFill>
                <a:latin typeface="Calibri"/>
                <a:ea typeface="Calibri"/>
                <a:cs typeface="Calibri"/>
                <a:sym typeface="Calibri"/>
              </a:defRPr>
            </a:lvl5pPr>
            <a:lvl6pPr indent="-431800" lvl="5" marL="2743200" marR="0" rtl="0" algn="l">
              <a:lnSpc>
                <a:spcPct val="100000"/>
              </a:lnSpc>
              <a:spcBef>
                <a:spcPts val="700"/>
              </a:spcBef>
              <a:spcAft>
                <a:spcPts val="0"/>
              </a:spcAft>
              <a:buClr>
                <a:srgbClr val="000000"/>
              </a:buClr>
              <a:buSzPts val="3200"/>
              <a:buFont typeface="Arial"/>
              <a:buChar char="•"/>
              <a:defRPr b="0" i="0" sz="3200" u="none" cap="none" strike="noStrike">
                <a:solidFill>
                  <a:srgbClr val="000000"/>
                </a:solidFill>
                <a:latin typeface="Calibri"/>
                <a:ea typeface="Calibri"/>
                <a:cs typeface="Calibri"/>
                <a:sym typeface="Calibri"/>
              </a:defRPr>
            </a:lvl6pPr>
            <a:lvl7pPr indent="-431800" lvl="6" marL="3200400" marR="0" rtl="0" algn="l">
              <a:lnSpc>
                <a:spcPct val="100000"/>
              </a:lnSpc>
              <a:spcBef>
                <a:spcPts val="700"/>
              </a:spcBef>
              <a:spcAft>
                <a:spcPts val="0"/>
              </a:spcAft>
              <a:buClr>
                <a:srgbClr val="000000"/>
              </a:buClr>
              <a:buSzPts val="3200"/>
              <a:buFont typeface="Arial"/>
              <a:buChar char="•"/>
              <a:defRPr b="0" i="0" sz="3200" u="none" cap="none" strike="noStrike">
                <a:solidFill>
                  <a:srgbClr val="000000"/>
                </a:solidFill>
                <a:latin typeface="Calibri"/>
                <a:ea typeface="Calibri"/>
                <a:cs typeface="Calibri"/>
                <a:sym typeface="Calibri"/>
              </a:defRPr>
            </a:lvl7pPr>
            <a:lvl8pPr indent="-431800" lvl="7" marL="3657600" marR="0" rtl="0" algn="l">
              <a:lnSpc>
                <a:spcPct val="100000"/>
              </a:lnSpc>
              <a:spcBef>
                <a:spcPts val="700"/>
              </a:spcBef>
              <a:spcAft>
                <a:spcPts val="0"/>
              </a:spcAft>
              <a:buClr>
                <a:srgbClr val="000000"/>
              </a:buClr>
              <a:buSzPts val="3200"/>
              <a:buFont typeface="Arial"/>
              <a:buChar char="•"/>
              <a:defRPr b="0" i="0" sz="3200" u="none" cap="none" strike="noStrike">
                <a:solidFill>
                  <a:srgbClr val="000000"/>
                </a:solidFill>
                <a:latin typeface="Calibri"/>
                <a:ea typeface="Calibri"/>
                <a:cs typeface="Calibri"/>
                <a:sym typeface="Calibri"/>
              </a:defRPr>
            </a:lvl8pPr>
            <a:lvl9pPr indent="-431800" lvl="8" marL="4114800" marR="0" rtl="0" algn="l">
              <a:lnSpc>
                <a:spcPct val="100000"/>
              </a:lnSpc>
              <a:spcBef>
                <a:spcPts val="700"/>
              </a:spcBef>
              <a:spcAft>
                <a:spcPts val="0"/>
              </a:spcAft>
              <a:buClr>
                <a:srgbClr val="000000"/>
              </a:buClr>
              <a:buSzPts val="3200"/>
              <a:buFont typeface="Arial"/>
              <a:buChar char="•"/>
              <a:defRPr b="0" i="0" sz="3200" u="none" cap="none" strike="noStrike">
                <a:solidFill>
                  <a:srgbClr val="000000"/>
                </a:solidFill>
                <a:latin typeface="Calibri"/>
                <a:ea typeface="Calibri"/>
                <a:cs typeface="Calibri"/>
                <a:sym typeface="Calibri"/>
              </a:defRPr>
            </a:lvl9pPr>
          </a:lstStyle>
          <a:p/>
        </p:txBody>
      </p:sp>
      <p:sp>
        <p:nvSpPr>
          <p:cNvPr id="8" name="Google Shape;8;p18"/>
          <p:cNvSpPr txBox="1"/>
          <p:nvPr>
            <p:ph idx="12" type="sldNum"/>
          </p:nvPr>
        </p:nvSpPr>
        <p:spPr>
          <a:xfrm>
            <a:off x="4419600" y="4627562"/>
            <a:ext cx="2133600" cy="279401"/>
          </a:xfrm>
          <a:prstGeom prst="rect">
            <a:avLst/>
          </a:prstGeom>
          <a:noFill/>
          <a:ln>
            <a:noFill/>
          </a:ln>
        </p:spPr>
        <p:txBody>
          <a:bodyPr anchorCtr="0" anchor="ctr" bIns="45700" lIns="45700" spcFirstLastPara="1" rIns="45700" wrap="square" tIns="45700">
            <a:spAutoFit/>
          </a:bodyPr>
          <a:lstStyle>
            <a:lvl1pPr indent="0" lvl="0" marL="0" marR="0" rtl="0" algn="r">
              <a:lnSpc>
                <a:spcPct val="100000"/>
              </a:lnSpc>
              <a:spcBef>
                <a:spcPts val="0"/>
              </a:spcBef>
              <a:spcAft>
                <a:spcPts val="0"/>
              </a:spcAft>
              <a:buClr>
                <a:srgbClr val="000000"/>
              </a:buClr>
              <a:buSzPts val="1200"/>
              <a:buFont typeface="Calibri"/>
              <a:buNone/>
              <a:defRPr b="0" i="0" sz="1200" u="none" cap="none" strike="noStrike">
                <a:solidFill>
                  <a:srgbClr val="000000"/>
                </a:solidFill>
                <a:latin typeface="Calibri"/>
                <a:ea typeface="Calibri"/>
                <a:cs typeface="Calibri"/>
                <a:sym typeface="Calibri"/>
              </a:defRPr>
            </a:lvl1pPr>
            <a:lvl2pPr indent="0" lvl="1" marL="0" marR="0" rtl="0" algn="r">
              <a:lnSpc>
                <a:spcPct val="100000"/>
              </a:lnSpc>
              <a:spcBef>
                <a:spcPts val="0"/>
              </a:spcBef>
              <a:spcAft>
                <a:spcPts val="0"/>
              </a:spcAft>
              <a:buClr>
                <a:srgbClr val="000000"/>
              </a:buClr>
              <a:buSzPts val="1200"/>
              <a:buFont typeface="Calibri"/>
              <a:buNone/>
              <a:defRPr b="0" i="0" sz="1200" u="none" cap="none" strike="noStrike">
                <a:solidFill>
                  <a:srgbClr val="000000"/>
                </a:solidFill>
                <a:latin typeface="Calibri"/>
                <a:ea typeface="Calibri"/>
                <a:cs typeface="Calibri"/>
                <a:sym typeface="Calibri"/>
              </a:defRPr>
            </a:lvl2pPr>
            <a:lvl3pPr indent="0" lvl="2" marL="0" marR="0" rtl="0" algn="r">
              <a:lnSpc>
                <a:spcPct val="100000"/>
              </a:lnSpc>
              <a:spcBef>
                <a:spcPts val="0"/>
              </a:spcBef>
              <a:spcAft>
                <a:spcPts val="0"/>
              </a:spcAft>
              <a:buClr>
                <a:srgbClr val="000000"/>
              </a:buClr>
              <a:buSzPts val="1200"/>
              <a:buFont typeface="Calibri"/>
              <a:buNone/>
              <a:defRPr b="0" i="0" sz="1200" u="none" cap="none" strike="noStrike">
                <a:solidFill>
                  <a:srgbClr val="000000"/>
                </a:solidFill>
                <a:latin typeface="Calibri"/>
                <a:ea typeface="Calibri"/>
                <a:cs typeface="Calibri"/>
                <a:sym typeface="Calibri"/>
              </a:defRPr>
            </a:lvl3pPr>
            <a:lvl4pPr indent="0" lvl="3" marL="0" marR="0" rtl="0" algn="r">
              <a:lnSpc>
                <a:spcPct val="100000"/>
              </a:lnSpc>
              <a:spcBef>
                <a:spcPts val="0"/>
              </a:spcBef>
              <a:spcAft>
                <a:spcPts val="0"/>
              </a:spcAft>
              <a:buClr>
                <a:srgbClr val="000000"/>
              </a:buClr>
              <a:buSzPts val="1200"/>
              <a:buFont typeface="Calibri"/>
              <a:buNone/>
              <a:defRPr b="0" i="0" sz="1200" u="none" cap="none" strike="noStrike">
                <a:solidFill>
                  <a:srgbClr val="000000"/>
                </a:solidFill>
                <a:latin typeface="Calibri"/>
                <a:ea typeface="Calibri"/>
                <a:cs typeface="Calibri"/>
                <a:sym typeface="Calibri"/>
              </a:defRPr>
            </a:lvl4pPr>
            <a:lvl5pPr indent="0" lvl="4" marL="0" marR="0" rtl="0" algn="r">
              <a:lnSpc>
                <a:spcPct val="100000"/>
              </a:lnSpc>
              <a:spcBef>
                <a:spcPts val="0"/>
              </a:spcBef>
              <a:spcAft>
                <a:spcPts val="0"/>
              </a:spcAft>
              <a:buClr>
                <a:srgbClr val="000000"/>
              </a:buClr>
              <a:buSzPts val="1200"/>
              <a:buFont typeface="Calibri"/>
              <a:buNone/>
              <a:defRPr b="0" i="0" sz="1200" u="none" cap="none" strike="noStrike">
                <a:solidFill>
                  <a:srgbClr val="000000"/>
                </a:solidFill>
                <a:latin typeface="Calibri"/>
                <a:ea typeface="Calibri"/>
                <a:cs typeface="Calibri"/>
                <a:sym typeface="Calibri"/>
              </a:defRPr>
            </a:lvl5pPr>
            <a:lvl6pPr indent="0" lvl="5" marL="0" marR="0" rtl="0" algn="r">
              <a:lnSpc>
                <a:spcPct val="100000"/>
              </a:lnSpc>
              <a:spcBef>
                <a:spcPts val="0"/>
              </a:spcBef>
              <a:spcAft>
                <a:spcPts val="0"/>
              </a:spcAft>
              <a:buClr>
                <a:srgbClr val="000000"/>
              </a:buClr>
              <a:buSzPts val="1200"/>
              <a:buFont typeface="Calibri"/>
              <a:buNone/>
              <a:defRPr b="0" i="0" sz="1200" u="none" cap="none" strike="noStrike">
                <a:solidFill>
                  <a:srgbClr val="000000"/>
                </a:solidFill>
                <a:latin typeface="Calibri"/>
                <a:ea typeface="Calibri"/>
                <a:cs typeface="Calibri"/>
                <a:sym typeface="Calibri"/>
              </a:defRPr>
            </a:lvl6pPr>
            <a:lvl7pPr indent="0" lvl="6" marL="0" marR="0" rtl="0" algn="r">
              <a:lnSpc>
                <a:spcPct val="100000"/>
              </a:lnSpc>
              <a:spcBef>
                <a:spcPts val="0"/>
              </a:spcBef>
              <a:spcAft>
                <a:spcPts val="0"/>
              </a:spcAft>
              <a:buClr>
                <a:srgbClr val="000000"/>
              </a:buClr>
              <a:buSzPts val="1200"/>
              <a:buFont typeface="Calibri"/>
              <a:buNone/>
              <a:defRPr b="0" i="0" sz="1200" u="none" cap="none" strike="noStrike">
                <a:solidFill>
                  <a:srgbClr val="000000"/>
                </a:solidFill>
                <a:latin typeface="Calibri"/>
                <a:ea typeface="Calibri"/>
                <a:cs typeface="Calibri"/>
                <a:sym typeface="Calibri"/>
              </a:defRPr>
            </a:lvl7pPr>
            <a:lvl8pPr indent="0" lvl="7" marL="0" marR="0" rtl="0" algn="r">
              <a:lnSpc>
                <a:spcPct val="100000"/>
              </a:lnSpc>
              <a:spcBef>
                <a:spcPts val="0"/>
              </a:spcBef>
              <a:spcAft>
                <a:spcPts val="0"/>
              </a:spcAft>
              <a:buClr>
                <a:srgbClr val="000000"/>
              </a:buClr>
              <a:buSzPts val="1200"/>
              <a:buFont typeface="Calibri"/>
              <a:buNone/>
              <a:defRPr b="0" i="0" sz="1200" u="none" cap="none" strike="noStrike">
                <a:solidFill>
                  <a:srgbClr val="000000"/>
                </a:solidFill>
                <a:latin typeface="Calibri"/>
                <a:ea typeface="Calibri"/>
                <a:cs typeface="Calibri"/>
                <a:sym typeface="Calibri"/>
              </a:defRPr>
            </a:lvl8pPr>
            <a:lvl9pPr indent="0" lvl="8" marL="0" marR="0" rtl="0" algn="r">
              <a:lnSpc>
                <a:spcPct val="100000"/>
              </a:lnSpc>
              <a:spcBef>
                <a:spcPts val="0"/>
              </a:spcBef>
              <a:spcAft>
                <a:spcPts val="0"/>
              </a:spcAft>
              <a:buClr>
                <a:srgbClr val="000000"/>
              </a:buClr>
              <a:buSzPts val="1200"/>
              <a:buFont typeface="Calibri"/>
              <a:buNone/>
              <a:defRPr b="0" i="0" sz="1200" u="none" cap="none" strike="noStrike">
                <a:solidFill>
                  <a:srgbClr val="000000"/>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sz="1400">
              <a:latin typeface="Arial"/>
              <a:ea typeface="Arial"/>
              <a:cs typeface="Arial"/>
              <a:sym typeface="Arial"/>
            </a:endParaRPr>
          </a:p>
        </p:txBody>
      </p:sp>
    </p:spTree>
  </p:cSld>
  <p:clrMap accent1="accent1" accent2="accent2" accent3="accent3" accent4="accent4" accent5="accent5" accent6="accent6" bg1="lt1" bg2="dk2" tx1="dk1" tx2="lt2" folHlink="folHlink" hlink="hlink"/>
  <p:sldLayoutIdLst>
    <p:sldLayoutId id="2147483649" r:id="rId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 Id="rId3" Type="http://schemas.openxmlformats.org/officeDocument/2006/relationships/image" Target="../media/image3.png"/><Relationship Id="rId4" Type="http://schemas.openxmlformats.org/officeDocument/2006/relationships/image" Target="../media/image1.png"/><Relationship Id="rId5" Type="http://schemas.openxmlformats.org/officeDocument/2006/relationships/image" Target="../media/image2.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151E2C"/>
        </a:solidFill>
      </p:bgPr>
    </p:bg>
    <p:spTree>
      <p:nvGrpSpPr>
        <p:cNvPr id="14" name="Shape 14"/>
        <p:cNvGrpSpPr/>
        <p:nvPr/>
      </p:nvGrpSpPr>
      <p:grpSpPr>
        <a:xfrm>
          <a:off x="0" y="0"/>
          <a:ext cx="0" cy="0"/>
          <a:chOff x="0" y="0"/>
          <a:chExt cx="0" cy="0"/>
        </a:xfrm>
      </p:grpSpPr>
      <p:sp>
        <p:nvSpPr>
          <p:cNvPr id="15" name="Google Shape;15;p1"/>
          <p:cNvSpPr/>
          <p:nvPr/>
        </p:nvSpPr>
        <p:spPr>
          <a:xfrm>
            <a:off x="457200" y="320040"/>
            <a:ext cx="201169" cy="73153"/>
          </a:xfrm>
          <a:prstGeom prst="rect">
            <a:avLst/>
          </a:prstGeom>
          <a:solidFill>
            <a:srgbClr val="2DD4BF"/>
          </a:solidFill>
          <a:ln>
            <a:noFill/>
          </a:ln>
        </p:spPr>
        <p:txBody>
          <a:bodyPr anchorCtr="0" anchor="t" bIns="45700" lIns="45700" spcFirstLastPara="1" rIns="45700" wrap="square" tIns="45700">
            <a:noAutofit/>
          </a:bodyPr>
          <a:lstStyle/>
          <a:p>
            <a:pPr indent="0" lvl="0" marL="0" marR="0" rtl="0" algn="l">
              <a:lnSpc>
                <a:spcPct val="100000"/>
              </a:lnSpc>
              <a:spcBef>
                <a:spcPts val="0"/>
              </a:spcBef>
              <a:spcAft>
                <a:spcPts val="0"/>
              </a:spcAft>
              <a:buClr>
                <a:srgbClr val="000000"/>
              </a:buClr>
              <a:buSzPts val="1800"/>
              <a:buFont typeface="Calibri"/>
              <a:buNone/>
            </a:pPr>
            <a:r>
              <a:t/>
            </a:r>
            <a:endParaRPr b="0" i="0" sz="1800" u="none" cap="none" strike="noStrike">
              <a:solidFill>
                <a:srgbClr val="000000"/>
              </a:solidFill>
              <a:latin typeface="Calibri"/>
              <a:ea typeface="Calibri"/>
              <a:cs typeface="Calibri"/>
              <a:sym typeface="Calibri"/>
            </a:endParaRPr>
          </a:p>
        </p:txBody>
      </p:sp>
      <p:sp>
        <p:nvSpPr>
          <p:cNvPr id="16" name="Google Shape;16;p1"/>
          <p:cNvSpPr txBox="1"/>
          <p:nvPr/>
        </p:nvSpPr>
        <p:spPr>
          <a:xfrm>
            <a:off x="749808" y="297688"/>
            <a:ext cx="6400801" cy="127001"/>
          </a:xfrm>
          <a:prstGeom prst="rect">
            <a:avLst/>
          </a:prstGeom>
          <a:noFill/>
          <a:ln>
            <a:noFill/>
          </a:ln>
        </p:spPr>
        <p:txBody>
          <a:bodyPr anchorCtr="0" anchor="ctr" bIns="0" lIns="0" spcFirstLastPara="1" rIns="0" wrap="square" tIns="0">
            <a:spAutoFit/>
          </a:bodyPr>
          <a:lstStyle/>
          <a:p>
            <a:pPr indent="0" lvl="0" marL="0" marR="0" rtl="0" algn="l">
              <a:lnSpc>
                <a:spcPct val="100000"/>
              </a:lnSpc>
              <a:spcBef>
                <a:spcPts val="0"/>
              </a:spcBef>
              <a:spcAft>
                <a:spcPts val="0"/>
              </a:spcAft>
              <a:buClr>
                <a:srgbClr val="2DD4BF"/>
              </a:buClr>
              <a:buSzPts val="800"/>
              <a:buFont typeface="Calibri"/>
              <a:buNone/>
            </a:pPr>
            <a:r>
              <a:rPr b="1" i="0" lang="en-US" sz="800" u="none" cap="none" strike="noStrike">
                <a:solidFill>
                  <a:srgbClr val="2DD4BF"/>
                </a:solidFill>
                <a:latin typeface="Calibri"/>
                <a:ea typeface="Calibri"/>
                <a:cs typeface="Calibri"/>
                <a:sym typeface="Calibri"/>
              </a:rPr>
              <a:t>CPPA  ·  CHILD &amp; TEEN SAFETY  ·  2026</a:t>
            </a:r>
            <a:endParaRPr/>
          </a:p>
        </p:txBody>
      </p:sp>
      <p:sp>
        <p:nvSpPr>
          <p:cNvPr id="17" name="Google Shape;17;p1"/>
          <p:cNvSpPr txBox="1"/>
          <p:nvPr/>
        </p:nvSpPr>
        <p:spPr>
          <a:xfrm>
            <a:off x="548640" y="914400"/>
            <a:ext cx="5486401" cy="1600200"/>
          </a:xfrm>
          <a:prstGeom prst="rect">
            <a:avLst/>
          </a:prstGeom>
          <a:noFill/>
          <a:ln>
            <a:noFill/>
          </a:ln>
        </p:spPr>
        <p:txBody>
          <a:bodyPr anchorCtr="0" anchor="t" bIns="0" lIns="0" spcFirstLastPara="1" rIns="0" wrap="square" tIns="0">
            <a:spAutoFit/>
          </a:bodyPr>
          <a:lstStyle/>
          <a:p>
            <a:pPr indent="0" lvl="0" marL="0" marR="0" rtl="0" algn="l">
              <a:lnSpc>
                <a:spcPct val="100000"/>
              </a:lnSpc>
              <a:spcBef>
                <a:spcPts val="0"/>
              </a:spcBef>
              <a:spcAft>
                <a:spcPts val="0"/>
              </a:spcAft>
              <a:buClr>
                <a:srgbClr val="FFFFFF"/>
              </a:buClr>
              <a:buSzPts val="5400"/>
              <a:buFont typeface="Trebuchet MS"/>
              <a:buNone/>
            </a:pPr>
            <a:r>
              <a:rPr b="1" i="0" lang="en-US" sz="5400" u="none" cap="none" strike="noStrike">
                <a:solidFill>
                  <a:srgbClr val="FFFFFF"/>
                </a:solidFill>
                <a:latin typeface="Trebuchet MS"/>
                <a:ea typeface="Trebuchet MS"/>
                <a:cs typeface="Trebuchet MS"/>
                <a:sym typeface="Trebuchet MS"/>
              </a:rPr>
              <a:t>The Safety</a:t>
            </a:r>
            <a:endParaRPr/>
          </a:p>
          <a:p>
            <a:pPr indent="0" lvl="0" marL="0" marR="0" rtl="0" algn="l">
              <a:lnSpc>
                <a:spcPct val="100000"/>
              </a:lnSpc>
              <a:spcBef>
                <a:spcPts val="0"/>
              </a:spcBef>
              <a:spcAft>
                <a:spcPts val="0"/>
              </a:spcAft>
              <a:buClr>
                <a:srgbClr val="2DD4BF"/>
              </a:buClr>
              <a:buSzPts val="5400"/>
              <a:buFont typeface="Trebuchet MS"/>
              <a:buNone/>
            </a:pPr>
            <a:r>
              <a:rPr b="1" i="0" lang="en-US" sz="5400" u="none" cap="none" strike="noStrike">
                <a:solidFill>
                  <a:srgbClr val="2DD4BF"/>
                </a:solidFill>
                <a:latin typeface="Trebuchet MS"/>
                <a:ea typeface="Trebuchet MS"/>
                <a:cs typeface="Trebuchet MS"/>
                <a:sym typeface="Trebuchet MS"/>
              </a:rPr>
              <a:t>Stack</a:t>
            </a:r>
            <a:endParaRPr/>
          </a:p>
        </p:txBody>
      </p:sp>
      <p:sp>
        <p:nvSpPr>
          <p:cNvPr id="18" name="Google Shape;18;p1"/>
          <p:cNvSpPr txBox="1"/>
          <p:nvPr/>
        </p:nvSpPr>
        <p:spPr>
          <a:xfrm>
            <a:off x="4160520" y="2929889"/>
            <a:ext cx="4937760" cy="1272541"/>
          </a:xfrm>
          <a:prstGeom prst="rect">
            <a:avLst/>
          </a:prstGeom>
          <a:noFill/>
          <a:ln>
            <a:noFill/>
          </a:ln>
        </p:spPr>
        <p:txBody>
          <a:bodyPr anchorCtr="0" anchor="ctr" bIns="45700" lIns="45700" spcFirstLastPara="1" rIns="45700" wrap="square" tIns="45700">
            <a:spAutoFit/>
          </a:bodyPr>
          <a:lstStyle/>
          <a:p>
            <a:pPr indent="0" lvl="0" marL="0" marR="0" rtl="0" algn="l">
              <a:lnSpc>
                <a:spcPct val="100000"/>
              </a:lnSpc>
              <a:spcBef>
                <a:spcPts val="0"/>
              </a:spcBef>
              <a:spcAft>
                <a:spcPts val="0"/>
              </a:spcAft>
              <a:buClr>
                <a:srgbClr val="151E2C"/>
              </a:buClr>
              <a:buSzPts val="8000"/>
              <a:buFont typeface="Trebuchet MS"/>
              <a:buNone/>
            </a:pPr>
            <a:r>
              <a:rPr b="1" i="0" lang="en-US" sz="8000" u="none" cap="none" strike="noStrike">
                <a:solidFill>
                  <a:srgbClr val="151E2C"/>
                </a:solidFill>
                <a:latin typeface="Trebuchet MS"/>
                <a:ea typeface="Trebuchet MS"/>
                <a:cs typeface="Trebuchet MS"/>
                <a:sym typeface="Trebuchet MS"/>
              </a:rPr>
              <a:t>CLARA</a:t>
            </a:r>
            <a:endParaRPr/>
          </a:p>
        </p:txBody>
      </p:sp>
      <p:sp>
        <p:nvSpPr>
          <p:cNvPr id="19" name="Google Shape;19;p1"/>
          <p:cNvSpPr txBox="1"/>
          <p:nvPr/>
        </p:nvSpPr>
        <p:spPr>
          <a:xfrm>
            <a:off x="548640" y="3919396"/>
            <a:ext cx="7432310" cy="299368"/>
          </a:xfrm>
          <a:prstGeom prst="rect">
            <a:avLst/>
          </a:prstGeom>
          <a:noFill/>
          <a:ln>
            <a:noFill/>
          </a:ln>
        </p:spPr>
        <p:txBody>
          <a:bodyPr anchorCtr="0" anchor="ctr" bIns="0" lIns="0" spcFirstLastPara="1" rIns="0" wrap="square" tIns="0">
            <a:spAutoFit/>
          </a:bodyPr>
          <a:lstStyle/>
          <a:p>
            <a:pPr indent="0" lvl="0" marL="0" marR="0" rtl="0" algn="l">
              <a:lnSpc>
                <a:spcPct val="100000"/>
              </a:lnSpc>
              <a:spcBef>
                <a:spcPts val="0"/>
              </a:spcBef>
              <a:spcAft>
                <a:spcPts val="0"/>
              </a:spcAft>
              <a:buClr>
                <a:srgbClr val="E2E8F0"/>
              </a:buClr>
              <a:buSzPts val="1100"/>
              <a:buFont typeface="Calibri"/>
              <a:buNone/>
            </a:pPr>
            <a:r>
              <a:rPr b="1" i="0" lang="en-US" sz="1100" u="none" cap="none" strike="noStrike">
                <a:solidFill>
                  <a:srgbClr val="E2E8F0"/>
                </a:solidFill>
                <a:latin typeface="Calibri"/>
                <a:ea typeface="Calibri"/>
                <a:cs typeface="Calibri"/>
                <a:sym typeface="Calibri"/>
              </a:rPr>
              <a:t>Anneke Buffone, PhD</a:t>
            </a:r>
            <a:r>
              <a:rPr b="0" i="0" lang="en-US" sz="1100" u="none" cap="none" strike="noStrike">
                <a:solidFill>
                  <a:srgbClr val="94A3B8"/>
                </a:solidFill>
                <a:latin typeface="Calibri"/>
                <a:ea typeface="Calibri"/>
                <a:cs typeface="Calibri"/>
                <a:sym typeface="Calibri"/>
              </a:rPr>
              <a:t>  ·  Ex-Meta Age Assurance  ·  USC Neely Center CLARA (Clear AI Risk Assurance)</a:t>
            </a:r>
            <a:endParaRPr b="0" i="0" sz="1800" u="none" cap="none" strike="noStrike">
              <a:solidFill>
                <a:srgbClr val="94A3B8"/>
              </a:solidFill>
              <a:latin typeface="Calibri"/>
              <a:ea typeface="Calibri"/>
              <a:cs typeface="Calibri"/>
              <a:sym typeface="Calibri"/>
            </a:endParaRPr>
          </a:p>
        </p:txBody>
      </p:sp>
      <p:sp>
        <p:nvSpPr>
          <p:cNvPr id="20" name="Google Shape;20;p1"/>
          <p:cNvSpPr txBox="1"/>
          <p:nvPr/>
        </p:nvSpPr>
        <p:spPr>
          <a:xfrm>
            <a:off x="548640" y="4320584"/>
            <a:ext cx="5486401" cy="137072"/>
          </a:xfrm>
          <a:prstGeom prst="rect">
            <a:avLst/>
          </a:prstGeom>
          <a:noFill/>
          <a:ln>
            <a:noFill/>
          </a:ln>
        </p:spPr>
        <p:txBody>
          <a:bodyPr anchorCtr="0" anchor="ctr" bIns="0" lIns="0" spcFirstLastPara="1" rIns="0" wrap="square" tIns="0">
            <a:spAutoFit/>
          </a:bodyPr>
          <a:lstStyle/>
          <a:p>
            <a:pPr indent="0" lvl="0" marL="0" marR="0" rtl="0" algn="l">
              <a:lnSpc>
                <a:spcPct val="100000"/>
              </a:lnSpc>
              <a:spcBef>
                <a:spcPts val="0"/>
              </a:spcBef>
              <a:spcAft>
                <a:spcPts val="0"/>
              </a:spcAft>
              <a:buClr>
                <a:srgbClr val="64748B"/>
              </a:buClr>
              <a:buSzPts val="1000"/>
              <a:buFont typeface="Calibri"/>
              <a:buNone/>
            </a:pPr>
            <a:r>
              <a:rPr b="0" i="0" lang="en-US" sz="1000" u="none" cap="none" strike="noStrike">
                <a:solidFill>
                  <a:srgbClr val="64748B"/>
                </a:solidFill>
                <a:latin typeface="Calibri"/>
                <a:ea typeface="Calibri"/>
                <a:cs typeface="Calibri"/>
                <a:sym typeface="Calibri"/>
              </a:rPr>
              <a:t>Founder, CLARA  ·  EIN 41-3927635</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151E2C"/>
        </a:solidFill>
      </p:bgPr>
    </p:bg>
    <p:spTree>
      <p:nvGrpSpPr>
        <p:cNvPr id="178" name="Shape 178"/>
        <p:cNvGrpSpPr/>
        <p:nvPr/>
      </p:nvGrpSpPr>
      <p:grpSpPr>
        <a:xfrm>
          <a:off x="0" y="0"/>
          <a:ext cx="0" cy="0"/>
          <a:chOff x="0" y="0"/>
          <a:chExt cx="0" cy="0"/>
        </a:xfrm>
      </p:grpSpPr>
      <p:sp>
        <p:nvSpPr>
          <p:cNvPr id="179" name="Google Shape;179;p11"/>
          <p:cNvSpPr/>
          <p:nvPr/>
        </p:nvSpPr>
        <p:spPr>
          <a:xfrm>
            <a:off x="457200" y="320040"/>
            <a:ext cx="201169" cy="73153"/>
          </a:xfrm>
          <a:prstGeom prst="rect">
            <a:avLst/>
          </a:prstGeom>
          <a:solidFill>
            <a:srgbClr val="2DD4BF"/>
          </a:solidFill>
          <a:ln>
            <a:noFill/>
          </a:ln>
        </p:spPr>
        <p:txBody>
          <a:bodyPr anchorCtr="0" anchor="t" bIns="45700" lIns="45700" spcFirstLastPara="1" rIns="45700" wrap="square" tIns="45700">
            <a:noAutofit/>
          </a:bodyPr>
          <a:lstStyle/>
          <a:p>
            <a:pPr indent="0" lvl="0" marL="0" marR="0" rtl="0" algn="l">
              <a:lnSpc>
                <a:spcPct val="100000"/>
              </a:lnSpc>
              <a:spcBef>
                <a:spcPts val="0"/>
              </a:spcBef>
              <a:spcAft>
                <a:spcPts val="0"/>
              </a:spcAft>
              <a:buClr>
                <a:srgbClr val="000000"/>
              </a:buClr>
              <a:buSzPts val="1800"/>
              <a:buFont typeface="Calibri"/>
              <a:buNone/>
            </a:pPr>
            <a:r>
              <a:t/>
            </a:r>
            <a:endParaRPr b="0" i="0" sz="1800" u="none" cap="none" strike="noStrike">
              <a:solidFill>
                <a:srgbClr val="000000"/>
              </a:solidFill>
              <a:latin typeface="Calibri"/>
              <a:ea typeface="Calibri"/>
              <a:cs typeface="Calibri"/>
              <a:sym typeface="Calibri"/>
            </a:endParaRPr>
          </a:p>
        </p:txBody>
      </p:sp>
      <p:sp>
        <p:nvSpPr>
          <p:cNvPr id="180" name="Google Shape;180;p11"/>
          <p:cNvSpPr txBox="1"/>
          <p:nvPr/>
        </p:nvSpPr>
        <p:spPr>
          <a:xfrm>
            <a:off x="749808" y="297688"/>
            <a:ext cx="6400801" cy="127001"/>
          </a:xfrm>
          <a:prstGeom prst="rect">
            <a:avLst/>
          </a:prstGeom>
          <a:noFill/>
          <a:ln>
            <a:noFill/>
          </a:ln>
        </p:spPr>
        <p:txBody>
          <a:bodyPr anchorCtr="0" anchor="ctr" bIns="0" lIns="0" spcFirstLastPara="1" rIns="0" wrap="square" tIns="0">
            <a:spAutoFit/>
          </a:bodyPr>
          <a:lstStyle/>
          <a:p>
            <a:pPr indent="0" lvl="0" marL="0" marR="0" rtl="0" algn="l">
              <a:lnSpc>
                <a:spcPct val="100000"/>
              </a:lnSpc>
              <a:spcBef>
                <a:spcPts val="0"/>
              </a:spcBef>
              <a:spcAft>
                <a:spcPts val="0"/>
              </a:spcAft>
              <a:buClr>
                <a:srgbClr val="2DD4BF"/>
              </a:buClr>
              <a:buSzPts val="800"/>
              <a:buFont typeface="Calibri"/>
              <a:buNone/>
            </a:pPr>
            <a:r>
              <a:rPr b="1" i="0" lang="en-US" sz="800" u="none" cap="none" strike="noStrike">
                <a:solidFill>
                  <a:srgbClr val="2DD4BF"/>
                </a:solidFill>
                <a:latin typeface="Calibri"/>
                <a:ea typeface="Calibri"/>
                <a:cs typeface="Calibri"/>
                <a:sym typeface="Calibri"/>
              </a:rPr>
              <a:t>THE DATA &amp; CAPABILITY GAP</a:t>
            </a:r>
            <a:endParaRPr/>
          </a:p>
        </p:txBody>
      </p:sp>
      <p:sp>
        <p:nvSpPr>
          <p:cNvPr id="181" name="Google Shape;181;p11"/>
          <p:cNvSpPr txBox="1"/>
          <p:nvPr/>
        </p:nvSpPr>
        <p:spPr>
          <a:xfrm>
            <a:off x="548640" y="594359"/>
            <a:ext cx="8046719" cy="812801"/>
          </a:xfrm>
          <a:prstGeom prst="rect">
            <a:avLst/>
          </a:prstGeom>
          <a:noFill/>
          <a:ln>
            <a:noFill/>
          </a:ln>
        </p:spPr>
        <p:txBody>
          <a:bodyPr anchorCtr="0" anchor="t" bIns="0" lIns="0" spcFirstLastPara="1" rIns="0" wrap="square" tIns="0">
            <a:spAutoFit/>
          </a:bodyPr>
          <a:lstStyle/>
          <a:p>
            <a:pPr indent="0" lvl="0" marL="0" marR="0" rtl="0" algn="l">
              <a:lnSpc>
                <a:spcPct val="100000"/>
              </a:lnSpc>
              <a:spcBef>
                <a:spcPts val="0"/>
              </a:spcBef>
              <a:spcAft>
                <a:spcPts val="0"/>
              </a:spcAft>
              <a:buClr>
                <a:srgbClr val="FFFFFF"/>
              </a:buClr>
              <a:buSzPts val="2800"/>
              <a:buFont typeface="Trebuchet MS"/>
              <a:buNone/>
            </a:pPr>
            <a:r>
              <a:rPr b="1" i="0" lang="en-US" sz="2800" u="none" cap="none" strike="noStrike">
                <a:solidFill>
                  <a:srgbClr val="FFFFFF"/>
                </a:solidFill>
                <a:latin typeface="Trebuchet MS"/>
                <a:ea typeface="Trebuchet MS"/>
                <a:cs typeface="Trebuchet MS"/>
                <a:sym typeface="Trebuchet MS"/>
              </a:rPr>
              <a:t>The data and tools exist within companies.</a:t>
            </a:r>
            <a:endParaRPr/>
          </a:p>
          <a:p>
            <a:pPr indent="0" lvl="0" marL="0" marR="0" rtl="0" algn="l">
              <a:lnSpc>
                <a:spcPct val="100000"/>
              </a:lnSpc>
              <a:spcBef>
                <a:spcPts val="0"/>
              </a:spcBef>
              <a:spcAft>
                <a:spcPts val="0"/>
              </a:spcAft>
              <a:buClr>
                <a:srgbClr val="D12812"/>
              </a:buClr>
              <a:buSzPts val="2800"/>
              <a:buFont typeface="Trebuchet MS"/>
              <a:buNone/>
            </a:pPr>
            <a:r>
              <a:rPr b="1" i="0" lang="en-US" sz="2800" u="none" cap="none" strike="noStrike">
                <a:solidFill>
                  <a:srgbClr val="D12812"/>
                </a:solidFill>
                <a:latin typeface="Trebuchet MS"/>
                <a:ea typeface="Trebuchet MS"/>
                <a:cs typeface="Trebuchet MS"/>
                <a:sym typeface="Trebuchet MS"/>
              </a:rPr>
              <a:t>They're not being used enough for safety.</a:t>
            </a:r>
            <a:endParaRPr/>
          </a:p>
        </p:txBody>
      </p:sp>
      <p:sp>
        <p:nvSpPr>
          <p:cNvPr id="182" name="Google Shape;182;p11"/>
          <p:cNvSpPr/>
          <p:nvPr/>
        </p:nvSpPr>
        <p:spPr>
          <a:xfrm>
            <a:off x="548640" y="2239792"/>
            <a:ext cx="3840600" cy="1188600"/>
          </a:xfrm>
          <a:prstGeom prst="rect">
            <a:avLst/>
          </a:prstGeom>
          <a:solidFill>
            <a:srgbClr val="1F2D42"/>
          </a:solidFill>
          <a:ln>
            <a:noFill/>
          </a:ln>
          <a:effectLst>
            <a:outerShdw blurRad="101600" rotWithShape="0" dir="8100000" dist="38100">
              <a:srgbClr val="000000">
                <a:alpha val="20000"/>
              </a:srgbClr>
            </a:outerShdw>
          </a:effectLst>
        </p:spPr>
        <p:txBody>
          <a:bodyPr anchorCtr="0" anchor="t" bIns="45700" lIns="45700" spcFirstLastPara="1" rIns="45700" wrap="square" tIns="45700">
            <a:noAutofit/>
          </a:bodyPr>
          <a:lstStyle/>
          <a:p>
            <a:pPr indent="0" lvl="0" marL="0" marR="0" rtl="0" algn="l">
              <a:lnSpc>
                <a:spcPct val="100000"/>
              </a:lnSpc>
              <a:spcBef>
                <a:spcPts val="0"/>
              </a:spcBef>
              <a:spcAft>
                <a:spcPts val="0"/>
              </a:spcAft>
              <a:buClr>
                <a:srgbClr val="000000"/>
              </a:buClr>
              <a:buSzPts val="1800"/>
              <a:buFont typeface="Calibri"/>
              <a:buNone/>
            </a:pPr>
            <a:r>
              <a:t/>
            </a:r>
            <a:endParaRPr b="0" i="0" sz="1800" u="none" cap="none" strike="noStrike">
              <a:solidFill>
                <a:srgbClr val="000000"/>
              </a:solidFill>
              <a:latin typeface="Calibri"/>
              <a:ea typeface="Calibri"/>
              <a:cs typeface="Calibri"/>
              <a:sym typeface="Calibri"/>
            </a:endParaRPr>
          </a:p>
        </p:txBody>
      </p:sp>
      <p:sp>
        <p:nvSpPr>
          <p:cNvPr id="183" name="Google Shape;183;p11"/>
          <p:cNvSpPr/>
          <p:nvPr/>
        </p:nvSpPr>
        <p:spPr>
          <a:xfrm>
            <a:off x="548640" y="2239792"/>
            <a:ext cx="54900" cy="1188600"/>
          </a:xfrm>
          <a:prstGeom prst="rect">
            <a:avLst/>
          </a:prstGeom>
          <a:solidFill>
            <a:srgbClr val="2DD4BF"/>
          </a:solidFill>
          <a:ln>
            <a:noFill/>
          </a:ln>
        </p:spPr>
        <p:txBody>
          <a:bodyPr anchorCtr="0" anchor="t" bIns="45700" lIns="45700" spcFirstLastPara="1" rIns="45700" wrap="square" tIns="45700">
            <a:noAutofit/>
          </a:bodyPr>
          <a:lstStyle/>
          <a:p>
            <a:pPr indent="0" lvl="0" marL="0" marR="0" rtl="0" algn="l">
              <a:lnSpc>
                <a:spcPct val="100000"/>
              </a:lnSpc>
              <a:spcBef>
                <a:spcPts val="0"/>
              </a:spcBef>
              <a:spcAft>
                <a:spcPts val="0"/>
              </a:spcAft>
              <a:buClr>
                <a:srgbClr val="000000"/>
              </a:buClr>
              <a:buSzPts val="1800"/>
              <a:buFont typeface="Calibri"/>
              <a:buNone/>
            </a:pPr>
            <a:r>
              <a:t/>
            </a:r>
            <a:endParaRPr b="0" i="0" sz="1800" u="none" cap="none" strike="noStrike">
              <a:solidFill>
                <a:srgbClr val="000000"/>
              </a:solidFill>
              <a:latin typeface="Calibri"/>
              <a:ea typeface="Calibri"/>
              <a:cs typeface="Calibri"/>
              <a:sym typeface="Calibri"/>
            </a:endParaRPr>
          </a:p>
        </p:txBody>
      </p:sp>
      <p:sp>
        <p:nvSpPr>
          <p:cNvPr id="184" name="Google Shape;184;p11"/>
          <p:cNvSpPr txBox="1"/>
          <p:nvPr/>
        </p:nvSpPr>
        <p:spPr>
          <a:xfrm>
            <a:off x="822960" y="2473473"/>
            <a:ext cx="3383400" cy="123000"/>
          </a:xfrm>
          <a:prstGeom prst="rect">
            <a:avLst/>
          </a:prstGeom>
          <a:noFill/>
          <a:ln>
            <a:noFill/>
          </a:ln>
        </p:spPr>
        <p:txBody>
          <a:bodyPr anchorCtr="0" anchor="ctr" bIns="0" lIns="0" spcFirstLastPara="1" rIns="0" wrap="square" tIns="0">
            <a:spAutoFit/>
          </a:bodyPr>
          <a:lstStyle/>
          <a:p>
            <a:pPr indent="0" lvl="0" marL="0" marR="0" rtl="0" algn="l">
              <a:lnSpc>
                <a:spcPct val="100000"/>
              </a:lnSpc>
              <a:spcBef>
                <a:spcPts val="0"/>
              </a:spcBef>
              <a:spcAft>
                <a:spcPts val="0"/>
              </a:spcAft>
              <a:buClr>
                <a:srgbClr val="2DD4BF"/>
              </a:buClr>
              <a:buSzPts val="800"/>
              <a:buFont typeface="Calibri"/>
              <a:buNone/>
            </a:pPr>
            <a:r>
              <a:rPr b="1" i="0" lang="en-US" sz="800" u="none" cap="none" strike="noStrike">
                <a:solidFill>
                  <a:srgbClr val="2DD4BF"/>
                </a:solidFill>
                <a:latin typeface="Calibri"/>
                <a:ea typeface="Calibri"/>
                <a:cs typeface="Calibri"/>
                <a:sym typeface="Calibri"/>
              </a:rPr>
              <a:t>PLATFORMS ALREADY KNOW WHO IS A CHILD</a:t>
            </a:r>
            <a:endParaRPr/>
          </a:p>
        </p:txBody>
      </p:sp>
      <p:sp>
        <p:nvSpPr>
          <p:cNvPr id="185" name="Google Shape;185;p11"/>
          <p:cNvSpPr txBox="1"/>
          <p:nvPr/>
        </p:nvSpPr>
        <p:spPr>
          <a:xfrm>
            <a:off x="822960" y="2696992"/>
            <a:ext cx="3383400" cy="184800"/>
          </a:xfrm>
          <a:prstGeom prst="rect">
            <a:avLst/>
          </a:prstGeom>
          <a:noFill/>
          <a:ln>
            <a:noFill/>
          </a:ln>
        </p:spPr>
        <p:txBody>
          <a:bodyPr anchorCtr="0" anchor="t" bIns="0" lIns="0" spcFirstLastPara="1" rIns="0" wrap="square" tIns="0">
            <a:spAutoFit/>
          </a:bodyPr>
          <a:lstStyle/>
          <a:p>
            <a:pPr indent="0" lvl="0" marL="0" marR="0" rtl="0" algn="l">
              <a:lnSpc>
                <a:spcPct val="100000"/>
              </a:lnSpc>
              <a:spcBef>
                <a:spcPts val="0"/>
              </a:spcBef>
              <a:spcAft>
                <a:spcPts val="0"/>
              </a:spcAft>
              <a:buClr>
                <a:srgbClr val="E2E8F0"/>
              </a:buClr>
              <a:buSzPts val="1200"/>
              <a:buFont typeface="Calibri"/>
              <a:buNone/>
            </a:pPr>
            <a:r>
              <a:rPr b="0" i="0" lang="en-US" sz="1200" u="none" cap="none" strike="noStrike">
                <a:solidFill>
                  <a:srgbClr val="E2E8F0"/>
                </a:solidFill>
                <a:latin typeface="Calibri"/>
                <a:ea typeface="Calibri"/>
                <a:cs typeface="Calibri"/>
                <a:sym typeface="Calibri"/>
              </a:rPr>
              <a:t>Algorithms implicitly knows ages of user.</a:t>
            </a:r>
            <a:endParaRPr/>
          </a:p>
        </p:txBody>
      </p:sp>
      <p:sp>
        <p:nvSpPr>
          <p:cNvPr id="186" name="Google Shape;186;p11"/>
          <p:cNvSpPr/>
          <p:nvPr/>
        </p:nvSpPr>
        <p:spPr>
          <a:xfrm>
            <a:off x="4754879" y="2239792"/>
            <a:ext cx="3840600" cy="1188600"/>
          </a:xfrm>
          <a:prstGeom prst="rect">
            <a:avLst/>
          </a:prstGeom>
          <a:solidFill>
            <a:srgbClr val="1F2D42"/>
          </a:solidFill>
          <a:ln>
            <a:noFill/>
          </a:ln>
          <a:effectLst>
            <a:outerShdw blurRad="101600" rotWithShape="0" dir="8100000" dist="38100">
              <a:srgbClr val="000000">
                <a:alpha val="20000"/>
              </a:srgbClr>
            </a:outerShdw>
          </a:effectLst>
        </p:spPr>
        <p:txBody>
          <a:bodyPr anchorCtr="0" anchor="t" bIns="45700" lIns="45700" spcFirstLastPara="1" rIns="45700" wrap="square" tIns="45700">
            <a:noAutofit/>
          </a:bodyPr>
          <a:lstStyle/>
          <a:p>
            <a:pPr indent="0" lvl="0" marL="0" marR="0" rtl="0" algn="l">
              <a:lnSpc>
                <a:spcPct val="100000"/>
              </a:lnSpc>
              <a:spcBef>
                <a:spcPts val="0"/>
              </a:spcBef>
              <a:spcAft>
                <a:spcPts val="0"/>
              </a:spcAft>
              <a:buClr>
                <a:srgbClr val="000000"/>
              </a:buClr>
              <a:buSzPts val="1800"/>
              <a:buFont typeface="Calibri"/>
              <a:buNone/>
            </a:pPr>
            <a:r>
              <a:t/>
            </a:r>
            <a:endParaRPr b="0" i="0" sz="1800" u="none" cap="none" strike="noStrike">
              <a:solidFill>
                <a:srgbClr val="000000"/>
              </a:solidFill>
              <a:latin typeface="Calibri"/>
              <a:ea typeface="Calibri"/>
              <a:cs typeface="Calibri"/>
              <a:sym typeface="Calibri"/>
            </a:endParaRPr>
          </a:p>
        </p:txBody>
      </p:sp>
      <p:sp>
        <p:nvSpPr>
          <p:cNvPr id="187" name="Google Shape;187;p11"/>
          <p:cNvSpPr/>
          <p:nvPr/>
        </p:nvSpPr>
        <p:spPr>
          <a:xfrm>
            <a:off x="4754879" y="2239792"/>
            <a:ext cx="54900" cy="1188600"/>
          </a:xfrm>
          <a:prstGeom prst="rect">
            <a:avLst/>
          </a:prstGeom>
          <a:solidFill>
            <a:srgbClr val="2DD4BF"/>
          </a:solidFill>
          <a:ln>
            <a:noFill/>
          </a:ln>
        </p:spPr>
        <p:txBody>
          <a:bodyPr anchorCtr="0" anchor="t" bIns="45700" lIns="45700" spcFirstLastPara="1" rIns="45700" wrap="square" tIns="45700">
            <a:noAutofit/>
          </a:bodyPr>
          <a:lstStyle/>
          <a:p>
            <a:pPr indent="0" lvl="0" marL="0" marR="0" rtl="0" algn="l">
              <a:lnSpc>
                <a:spcPct val="100000"/>
              </a:lnSpc>
              <a:spcBef>
                <a:spcPts val="0"/>
              </a:spcBef>
              <a:spcAft>
                <a:spcPts val="0"/>
              </a:spcAft>
              <a:buClr>
                <a:srgbClr val="000000"/>
              </a:buClr>
              <a:buSzPts val="1800"/>
              <a:buFont typeface="Calibri"/>
              <a:buNone/>
            </a:pPr>
            <a:r>
              <a:t/>
            </a:r>
            <a:endParaRPr b="0" i="0" sz="1800" u="none" cap="none" strike="noStrike">
              <a:solidFill>
                <a:srgbClr val="000000"/>
              </a:solidFill>
              <a:latin typeface="Calibri"/>
              <a:ea typeface="Calibri"/>
              <a:cs typeface="Calibri"/>
              <a:sym typeface="Calibri"/>
            </a:endParaRPr>
          </a:p>
        </p:txBody>
      </p:sp>
      <p:sp>
        <p:nvSpPr>
          <p:cNvPr id="188" name="Google Shape;188;p11"/>
          <p:cNvSpPr txBox="1"/>
          <p:nvPr/>
        </p:nvSpPr>
        <p:spPr>
          <a:xfrm>
            <a:off x="5029200" y="2421184"/>
            <a:ext cx="3383400" cy="123000"/>
          </a:xfrm>
          <a:prstGeom prst="rect">
            <a:avLst/>
          </a:prstGeom>
          <a:noFill/>
          <a:ln>
            <a:noFill/>
          </a:ln>
        </p:spPr>
        <p:txBody>
          <a:bodyPr anchorCtr="0" anchor="ctr" bIns="0" lIns="0" spcFirstLastPara="1" rIns="0" wrap="square" tIns="0">
            <a:spAutoFit/>
          </a:bodyPr>
          <a:lstStyle/>
          <a:p>
            <a:pPr indent="0" lvl="0" marL="0" marR="0" rtl="0" algn="l">
              <a:lnSpc>
                <a:spcPct val="100000"/>
              </a:lnSpc>
              <a:spcBef>
                <a:spcPts val="0"/>
              </a:spcBef>
              <a:spcAft>
                <a:spcPts val="0"/>
              </a:spcAft>
              <a:buClr>
                <a:srgbClr val="2DD4BF"/>
              </a:buClr>
              <a:buSzPts val="800"/>
              <a:buFont typeface="Calibri"/>
              <a:buNone/>
            </a:pPr>
            <a:r>
              <a:rPr b="1" i="0" lang="en-US" sz="800" u="none" cap="none" strike="noStrike">
                <a:solidFill>
                  <a:srgbClr val="2DD4BF"/>
                </a:solidFill>
                <a:latin typeface="Calibri"/>
                <a:ea typeface="Calibri"/>
                <a:cs typeface="Calibri"/>
                <a:sym typeface="Calibri"/>
              </a:rPr>
              <a:t>ANY PLATFORM SHOULD BE ABLE TO CREATE SOUND SAFETY SYSTEMS TODAY</a:t>
            </a:r>
            <a:endParaRPr/>
          </a:p>
        </p:txBody>
      </p:sp>
      <p:sp>
        <p:nvSpPr>
          <p:cNvPr id="189" name="Google Shape;189;p11"/>
          <p:cNvSpPr txBox="1"/>
          <p:nvPr/>
        </p:nvSpPr>
        <p:spPr>
          <a:xfrm>
            <a:off x="5029200" y="2696992"/>
            <a:ext cx="3383400" cy="369300"/>
          </a:xfrm>
          <a:prstGeom prst="rect">
            <a:avLst/>
          </a:prstGeom>
          <a:noFill/>
          <a:ln>
            <a:noFill/>
          </a:ln>
        </p:spPr>
        <p:txBody>
          <a:bodyPr anchorCtr="0" anchor="t" bIns="0" lIns="0" spcFirstLastPara="1" rIns="0" wrap="square" tIns="0">
            <a:spAutoFit/>
          </a:bodyPr>
          <a:lstStyle/>
          <a:p>
            <a:pPr indent="0" lvl="0" marL="0" marR="0" rtl="0" algn="l">
              <a:lnSpc>
                <a:spcPct val="100000"/>
              </a:lnSpc>
              <a:spcBef>
                <a:spcPts val="0"/>
              </a:spcBef>
              <a:spcAft>
                <a:spcPts val="0"/>
              </a:spcAft>
              <a:buClr>
                <a:srgbClr val="E2E8F0"/>
              </a:buClr>
              <a:buSzPts val="1200"/>
              <a:buFont typeface="Calibri"/>
              <a:buNone/>
            </a:pPr>
            <a:r>
              <a:rPr b="0" i="0" lang="en-US" sz="1200" u="none" cap="none" strike="noStrike">
                <a:solidFill>
                  <a:srgbClr val="E2E8F0"/>
                </a:solidFill>
                <a:latin typeface="Calibri"/>
                <a:ea typeface="Calibri"/>
                <a:cs typeface="Calibri"/>
                <a:sym typeface="Calibri"/>
              </a:rPr>
              <a:t>It used to be too hard to identify and remove problematic content/give alerts, until now with AI.</a:t>
            </a:r>
            <a:endParaRPr/>
          </a:p>
        </p:txBody>
      </p:sp>
      <p:sp>
        <p:nvSpPr>
          <p:cNvPr id="190" name="Google Shape;190;p11"/>
          <p:cNvSpPr txBox="1"/>
          <p:nvPr/>
        </p:nvSpPr>
        <p:spPr>
          <a:xfrm>
            <a:off x="822960" y="3611879"/>
            <a:ext cx="7589400" cy="184800"/>
          </a:xfrm>
          <a:prstGeom prst="rect">
            <a:avLst/>
          </a:prstGeom>
          <a:noFill/>
          <a:ln>
            <a:noFill/>
          </a:ln>
        </p:spPr>
        <p:txBody>
          <a:bodyPr anchorCtr="0" anchor="t" bIns="0" lIns="0" spcFirstLastPara="1" rIns="0" wrap="square" tIns="0">
            <a:spAutoFit/>
          </a:bodyPr>
          <a:lstStyle/>
          <a:p>
            <a:pPr indent="0" lvl="0" marL="0" marR="0" rtl="0" algn="l">
              <a:lnSpc>
                <a:spcPct val="100000"/>
              </a:lnSpc>
              <a:spcBef>
                <a:spcPts val="0"/>
              </a:spcBef>
              <a:spcAft>
                <a:spcPts val="0"/>
              </a:spcAft>
              <a:buClr>
                <a:srgbClr val="E2E8F0"/>
              </a:buClr>
              <a:buSzPts val="1200"/>
              <a:buFont typeface="Calibri"/>
              <a:buNone/>
            </a:pPr>
            <a:r>
              <a:rPr lang="en-US" sz="1200">
                <a:solidFill>
                  <a:srgbClr val="E2E8F0"/>
                </a:solidFill>
                <a:latin typeface="Calibri"/>
                <a:ea typeface="Calibri"/>
                <a:cs typeface="Calibri"/>
                <a:sym typeface="Calibri"/>
              </a:rPr>
              <a:t> </a:t>
            </a:r>
            <a:endParaRPr/>
          </a:p>
        </p:txBody>
      </p:sp>
      <p:sp>
        <p:nvSpPr>
          <p:cNvPr id="191" name="Google Shape;191;p11"/>
          <p:cNvSpPr txBox="1"/>
          <p:nvPr/>
        </p:nvSpPr>
        <p:spPr>
          <a:xfrm>
            <a:off x="630682" y="3023383"/>
            <a:ext cx="3767700" cy="200100"/>
          </a:xfrm>
          <a:prstGeom prst="rect">
            <a:avLst/>
          </a:prstGeom>
          <a:noFill/>
          <a:ln>
            <a:noFill/>
          </a:ln>
        </p:spPr>
        <p:txBody>
          <a:bodyPr anchorCtr="0" anchor="t" bIns="45700" lIns="45700" spcFirstLastPara="1" rIns="45700" wrap="square" tIns="45700">
            <a:spAutoFit/>
          </a:bodyPr>
          <a:lstStyle/>
          <a:p>
            <a:pPr indent="0" lvl="0" marL="0" marR="0" rtl="0" algn="l">
              <a:lnSpc>
                <a:spcPct val="100000"/>
              </a:lnSpc>
              <a:spcBef>
                <a:spcPts val="0"/>
              </a:spcBef>
              <a:spcAft>
                <a:spcPts val="0"/>
              </a:spcAft>
              <a:buClr>
                <a:srgbClr val="DDDDDD"/>
              </a:buClr>
              <a:buSzPts val="700"/>
              <a:buFont typeface="Helvetica Neue"/>
              <a:buNone/>
            </a:pPr>
            <a:r>
              <a:rPr b="0" i="0" lang="en-US" sz="700" u="none" cap="none" strike="noStrike">
                <a:solidFill>
                  <a:srgbClr val="DDDDDD"/>
                </a:solidFill>
                <a:latin typeface="Helvetica Neue"/>
                <a:ea typeface="Helvetica Neue"/>
                <a:cs typeface="Helvetica Neue"/>
                <a:sym typeface="Helvetica Neue"/>
              </a:rPr>
              <a:t> Chew et al., 2021; JMIR Public Health, 2021; NORC, 2018; OpenAi, 2026, Jan 20; </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151E2C"/>
        </a:solidFill>
      </p:bgPr>
    </p:bg>
    <p:spTree>
      <p:nvGrpSpPr>
        <p:cNvPr id="195" name="Shape 195"/>
        <p:cNvGrpSpPr/>
        <p:nvPr/>
      </p:nvGrpSpPr>
      <p:grpSpPr>
        <a:xfrm>
          <a:off x="0" y="0"/>
          <a:ext cx="0" cy="0"/>
          <a:chOff x="0" y="0"/>
          <a:chExt cx="0" cy="0"/>
        </a:xfrm>
      </p:grpSpPr>
      <p:sp>
        <p:nvSpPr>
          <p:cNvPr id="196" name="Google Shape;196;p12"/>
          <p:cNvSpPr/>
          <p:nvPr/>
        </p:nvSpPr>
        <p:spPr>
          <a:xfrm>
            <a:off x="457200" y="320040"/>
            <a:ext cx="201169" cy="73153"/>
          </a:xfrm>
          <a:prstGeom prst="rect">
            <a:avLst/>
          </a:prstGeom>
          <a:solidFill>
            <a:srgbClr val="2DD4BF"/>
          </a:solidFill>
          <a:ln>
            <a:noFill/>
          </a:ln>
        </p:spPr>
        <p:txBody>
          <a:bodyPr anchorCtr="0" anchor="t" bIns="45700" lIns="45700" spcFirstLastPara="1" rIns="45700" wrap="square" tIns="45700">
            <a:noAutofit/>
          </a:bodyPr>
          <a:lstStyle/>
          <a:p>
            <a:pPr indent="0" lvl="0" marL="0" marR="0" rtl="0" algn="l">
              <a:lnSpc>
                <a:spcPct val="100000"/>
              </a:lnSpc>
              <a:spcBef>
                <a:spcPts val="0"/>
              </a:spcBef>
              <a:spcAft>
                <a:spcPts val="0"/>
              </a:spcAft>
              <a:buClr>
                <a:srgbClr val="000000"/>
              </a:buClr>
              <a:buSzPts val="1800"/>
              <a:buFont typeface="Calibri"/>
              <a:buNone/>
            </a:pPr>
            <a:r>
              <a:t/>
            </a:r>
            <a:endParaRPr b="0" i="0" sz="1800" u="none" cap="none" strike="noStrike">
              <a:solidFill>
                <a:srgbClr val="000000"/>
              </a:solidFill>
              <a:latin typeface="Calibri"/>
              <a:ea typeface="Calibri"/>
              <a:cs typeface="Calibri"/>
              <a:sym typeface="Calibri"/>
            </a:endParaRPr>
          </a:p>
        </p:txBody>
      </p:sp>
      <p:sp>
        <p:nvSpPr>
          <p:cNvPr id="197" name="Google Shape;197;p12"/>
          <p:cNvSpPr txBox="1"/>
          <p:nvPr/>
        </p:nvSpPr>
        <p:spPr>
          <a:xfrm>
            <a:off x="749808" y="297688"/>
            <a:ext cx="6400801" cy="127001"/>
          </a:xfrm>
          <a:prstGeom prst="rect">
            <a:avLst/>
          </a:prstGeom>
          <a:noFill/>
          <a:ln>
            <a:noFill/>
          </a:ln>
        </p:spPr>
        <p:txBody>
          <a:bodyPr anchorCtr="0" anchor="ctr" bIns="0" lIns="0" spcFirstLastPara="1" rIns="0" wrap="square" tIns="0">
            <a:spAutoFit/>
          </a:bodyPr>
          <a:lstStyle/>
          <a:p>
            <a:pPr indent="0" lvl="0" marL="0" marR="0" rtl="0" algn="l">
              <a:lnSpc>
                <a:spcPct val="100000"/>
              </a:lnSpc>
              <a:spcBef>
                <a:spcPts val="0"/>
              </a:spcBef>
              <a:spcAft>
                <a:spcPts val="0"/>
              </a:spcAft>
              <a:buClr>
                <a:srgbClr val="2DD4BF"/>
              </a:buClr>
              <a:buSzPts val="800"/>
              <a:buFont typeface="Calibri"/>
              <a:buNone/>
            </a:pPr>
            <a:r>
              <a:rPr b="1" i="0" lang="en-US" sz="800" u="none" cap="none" strike="noStrike">
                <a:solidFill>
                  <a:srgbClr val="2DD4BF"/>
                </a:solidFill>
                <a:latin typeface="Calibri"/>
                <a:ea typeface="Calibri"/>
                <a:cs typeface="Calibri"/>
                <a:sym typeface="Calibri"/>
              </a:rPr>
              <a:t>STRUCTURAL INCENTIVES</a:t>
            </a:r>
            <a:endParaRPr/>
          </a:p>
        </p:txBody>
      </p:sp>
      <p:sp>
        <p:nvSpPr>
          <p:cNvPr id="198" name="Google Shape;198;p12"/>
          <p:cNvSpPr txBox="1"/>
          <p:nvPr/>
        </p:nvSpPr>
        <p:spPr>
          <a:xfrm>
            <a:off x="548640" y="731519"/>
            <a:ext cx="8046719" cy="1066801"/>
          </a:xfrm>
          <a:prstGeom prst="rect">
            <a:avLst/>
          </a:prstGeom>
          <a:noFill/>
          <a:ln>
            <a:noFill/>
          </a:ln>
        </p:spPr>
        <p:txBody>
          <a:bodyPr anchorCtr="0" anchor="t" bIns="0" lIns="0" spcFirstLastPara="1" rIns="0" wrap="square" tIns="0">
            <a:spAutoFit/>
          </a:bodyPr>
          <a:lstStyle/>
          <a:p>
            <a:pPr indent="0" lvl="0" marL="0" marR="0" rtl="0" algn="l">
              <a:lnSpc>
                <a:spcPct val="100000"/>
              </a:lnSpc>
              <a:spcBef>
                <a:spcPts val="0"/>
              </a:spcBef>
              <a:spcAft>
                <a:spcPts val="0"/>
              </a:spcAft>
              <a:buClr>
                <a:srgbClr val="FFFFFF"/>
              </a:buClr>
              <a:buSzPts val="3600"/>
              <a:buFont typeface="Trebuchet MS"/>
              <a:buNone/>
            </a:pPr>
            <a:r>
              <a:rPr b="1" i="0" lang="en-US" sz="3600" u="none" cap="none" strike="noStrike">
                <a:solidFill>
                  <a:srgbClr val="FFFFFF"/>
                </a:solidFill>
                <a:latin typeface="Trebuchet MS"/>
                <a:ea typeface="Trebuchet MS"/>
                <a:cs typeface="Trebuchet MS"/>
                <a:sym typeface="Trebuchet MS"/>
              </a:rPr>
              <a:t>Safety investment creates</a:t>
            </a:r>
            <a:endParaRPr/>
          </a:p>
          <a:p>
            <a:pPr indent="0" lvl="0" marL="0" marR="0" rtl="0" algn="l">
              <a:lnSpc>
                <a:spcPct val="100000"/>
              </a:lnSpc>
              <a:spcBef>
                <a:spcPts val="0"/>
              </a:spcBef>
              <a:spcAft>
                <a:spcPts val="0"/>
              </a:spcAft>
              <a:buClr>
                <a:srgbClr val="F87171"/>
              </a:buClr>
              <a:buSzPts val="3600"/>
              <a:buFont typeface="Trebuchet MS"/>
              <a:buNone/>
            </a:pPr>
            <a:r>
              <a:rPr b="1" i="0" lang="en-US" sz="3600" u="none" cap="none" strike="noStrike">
                <a:solidFill>
                  <a:srgbClr val="F87171"/>
                </a:solidFill>
                <a:latin typeface="Trebuchet MS"/>
                <a:ea typeface="Trebuchet MS"/>
                <a:cs typeface="Trebuchet MS"/>
                <a:sym typeface="Trebuchet MS"/>
              </a:rPr>
              <a:t>competitive disadvantage.</a:t>
            </a:r>
            <a:endParaRPr/>
          </a:p>
        </p:txBody>
      </p:sp>
      <p:sp>
        <p:nvSpPr>
          <p:cNvPr id="199" name="Google Shape;199;p12"/>
          <p:cNvSpPr/>
          <p:nvPr/>
        </p:nvSpPr>
        <p:spPr>
          <a:xfrm>
            <a:off x="548653" y="2194547"/>
            <a:ext cx="4971000" cy="1006200"/>
          </a:xfrm>
          <a:prstGeom prst="rect">
            <a:avLst/>
          </a:prstGeom>
          <a:solidFill>
            <a:srgbClr val="1F2D42"/>
          </a:solidFill>
          <a:ln>
            <a:noFill/>
          </a:ln>
          <a:effectLst>
            <a:outerShdw blurRad="131509" rotWithShape="0" dir="8100000" dist="49316">
              <a:srgbClr val="000000">
                <a:alpha val="20000"/>
              </a:srgbClr>
            </a:outerShdw>
          </a:effectLst>
        </p:spPr>
        <p:txBody>
          <a:bodyPr anchorCtr="0" anchor="t" bIns="59150" lIns="59150" spcFirstLastPara="1" rIns="59150" wrap="square" tIns="59150">
            <a:noAutofit/>
          </a:bodyPr>
          <a:lstStyle/>
          <a:p>
            <a:pPr indent="0" lvl="0" marL="0" marR="0" rtl="0" algn="l">
              <a:lnSpc>
                <a:spcPct val="100000"/>
              </a:lnSpc>
              <a:spcBef>
                <a:spcPts val="0"/>
              </a:spcBef>
              <a:spcAft>
                <a:spcPts val="0"/>
              </a:spcAft>
              <a:buClr>
                <a:srgbClr val="000000"/>
              </a:buClr>
              <a:buSzPts val="2330"/>
              <a:buFont typeface="Calibri"/>
              <a:buNone/>
            </a:pPr>
            <a:r>
              <a:t/>
            </a:r>
            <a:endParaRPr b="0" i="0" sz="2977" u="none" cap="none" strike="noStrike">
              <a:solidFill>
                <a:srgbClr val="000000"/>
              </a:solidFill>
              <a:latin typeface="Calibri"/>
              <a:ea typeface="Calibri"/>
              <a:cs typeface="Calibri"/>
              <a:sym typeface="Calibri"/>
            </a:endParaRPr>
          </a:p>
        </p:txBody>
      </p:sp>
      <p:sp>
        <p:nvSpPr>
          <p:cNvPr id="200" name="Google Shape;200;p12"/>
          <p:cNvSpPr/>
          <p:nvPr/>
        </p:nvSpPr>
        <p:spPr>
          <a:xfrm>
            <a:off x="548653" y="2194547"/>
            <a:ext cx="71100" cy="1006200"/>
          </a:xfrm>
          <a:prstGeom prst="rect">
            <a:avLst/>
          </a:prstGeom>
          <a:solidFill>
            <a:srgbClr val="F87171"/>
          </a:solidFill>
          <a:ln>
            <a:noFill/>
          </a:ln>
        </p:spPr>
        <p:txBody>
          <a:bodyPr anchorCtr="0" anchor="t" bIns="59150" lIns="59150" spcFirstLastPara="1" rIns="59150" wrap="square" tIns="59150">
            <a:noAutofit/>
          </a:bodyPr>
          <a:lstStyle/>
          <a:p>
            <a:pPr indent="0" lvl="0" marL="0" marR="0" rtl="0" algn="l">
              <a:lnSpc>
                <a:spcPct val="100000"/>
              </a:lnSpc>
              <a:spcBef>
                <a:spcPts val="0"/>
              </a:spcBef>
              <a:spcAft>
                <a:spcPts val="0"/>
              </a:spcAft>
              <a:buClr>
                <a:srgbClr val="000000"/>
              </a:buClr>
              <a:buSzPts val="2330"/>
              <a:buFont typeface="Calibri"/>
              <a:buNone/>
            </a:pPr>
            <a:r>
              <a:t/>
            </a:r>
            <a:endParaRPr b="0" i="0" sz="2977" u="none" cap="none" strike="noStrike">
              <a:solidFill>
                <a:srgbClr val="000000"/>
              </a:solidFill>
              <a:latin typeface="Calibri"/>
              <a:ea typeface="Calibri"/>
              <a:cs typeface="Calibri"/>
              <a:sym typeface="Calibri"/>
            </a:endParaRPr>
          </a:p>
        </p:txBody>
      </p:sp>
      <p:sp>
        <p:nvSpPr>
          <p:cNvPr id="201" name="Google Shape;201;p12"/>
          <p:cNvSpPr txBox="1"/>
          <p:nvPr/>
        </p:nvSpPr>
        <p:spPr>
          <a:xfrm>
            <a:off x="844547" y="2274027"/>
            <a:ext cx="4379400" cy="456300"/>
          </a:xfrm>
          <a:prstGeom prst="rect">
            <a:avLst/>
          </a:prstGeom>
          <a:noFill/>
          <a:ln>
            <a:noFill/>
          </a:ln>
        </p:spPr>
        <p:txBody>
          <a:bodyPr anchorCtr="0" anchor="ctr" bIns="0" lIns="0" spcFirstLastPara="1" rIns="0" wrap="square" tIns="0">
            <a:spAutoFit/>
          </a:bodyPr>
          <a:lstStyle/>
          <a:p>
            <a:pPr indent="0" lvl="0" marL="0" marR="0" rtl="0" algn="l">
              <a:lnSpc>
                <a:spcPct val="100000"/>
              </a:lnSpc>
              <a:spcBef>
                <a:spcPts val="0"/>
              </a:spcBef>
              <a:spcAft>
                <a:spcPts val="0"/>
              </a:spcAft>
              <a:buClr>
                <a:srgbClr val="F87171"/>
              </a:buClr>
              <a:buSzPts val="1036"/>
              <a:buFont typeface="Calibri"/>
              <a:buNone/>
            </a:pPr>
            <a:r>
              <a:rPr b="1" i="0" lang="en-US" sz="1682" u="none" cap="none" strike="noStrike">
                <a:solidFill>
                  <a:srgbClr val="F87171"/>
                </a:solidFill>
                <a:latin typeface="Calibri"/>
                <a:ea typeface="Calibri"/>
                <a:cs typeface="Calibri"/>
                <a:sym typeface="Calibri"/>
              </a:rPr>
              <a:t>AGE VERIFICATION IMPEDES GROWTH</a:t>
            </a:r>
            <a:r>
              <a:rPr b="1" i="0" lang="en-US" sz="1282" u="none" cap="none" strike="noStrike">
                <a:solidFill>
                  <a:srgbClr val="F87171"/>
                </a:solidFill>
                <a:latin typeface="Calibri"/>
                <a:ea typeface="Calibri"/>
                <a:cs typeface="Calibri"/>
                <a:sym typeface="Calibri"/>
              </a:rPr>
              <a:t> (EFF: COULD CUT ADULT CONVERSION IN HALF)</a:t>
            </a:r>
            <a:endParaRPr sz="2059"/>
          </a:p>
        </p:txBody>
      </p:sp>
      <p:sp>
        <p:nvSpPr>
          <p:cNvPr id="202" name="Google Shape;202;p12"/>
          <p:cNvSpPr txBox="1"/>
          <p:nvPr/>
        </p:nvSpPr>
        <p:spPr>
          <a:xfrm>
            <a:off x="844547" y="2807433"/>
            <a:ext cx="4379400" cy="333300"/>
          </a:xfrm>
          <a:prstGeom prst="rect">
            <a:avLst/>
          </a:prstGeom>
          <a:noFill/>
          <a:ln>
            <a:noFill/>
          </a:ln>
        </p:spPr>
        <p:txBody>
          <a:bodyPr anchorCtr="0" anchor="ctr" bIns="0" lIns="0" spcFirstLastPara="1" rIns="0" wrap="square" tIns="0">
            <a:spAutoFit/>
          </a:bodyPr>
          <a:lstStyle/>
          <a:p>
            <a:pPr indent="0" lvl="0" marL="0" marR="0" rtl="0" algn="l">
              <a:lnSpc>
                <a:spcPct val="100000"/>
              </a:lnSpc>
              <a:spcBef>
                <a:spcPts val="0"/>
              </a:spcBef>
              <a:spcAft>
                <a:spcPts val="0"/>
              </a:spcAft>
              <a:buClr>
                <a:srgbClr val="64748B"/>
              </a:buClr>
              <a:buSzPts val="1036"/>
              <a:buFont typeface="Calibri"/>
              <a:buNone/>
            </a:pPr>
            <a:r>
              <a:rPr b="0" i="0" lang="en-US" sz="1082" u="none" cap="none" strike="noStrike">
                <a:solidFill>
                  <a:srgbClr val="64748B"/>
                </a:solidFill>
                <a:latin typeface="Calibri"/>
                <a:ea typeface="Calibri"/>
                <a:cs typeface="Calibri"/>
                <a:sym typeface="Calibri"/>
              </a:rPr>
              <a:t>EFF, 2024; 2025; 2026; Huddleston, 2025; Internet Society, 2025; Prove Identity, 2025.</a:t>
            </a:r>
            <a:endParaRPr sz="682"/>
          </a:p>
        </p:txBody>
      </p:sp>
      <p:sp>
        <p:nvSpPr>
          <p:cNvPr id="203" name="Google Shape;203;p12"/>
          <p:cNvSpPr/>
          <p:nvPr/>
        </p:nvSpPr>
        <p:spPr>
          <a:xfrm>
            <a:off x="2701828" y="3596972"/>
            <a:ext cx="4971000" cy="1006200"/>
          </a:xfrm>
          <a:prstGeom prst="rect">
            <a:avLst/>
          </a:prstGeom>
          <a:solidFill>
            <a:srgbClr val="1F2D42"/>
          </a:solidFill>
          <a:ln>
            <a:noFill/>
          </a:ln>
          <a:effectLst>
            <a:outerShdw blurRad="131509" rotWithShape="0" dir="8100000" dist="49316">
              <a:srgbClr val="000000">
                <a:alpha val="20000"/>
              </a:srgbClr>
            </a:outerShdw>
          </a:effectLst>
        </p:spPr>
        <p:txBody>
          <a:bodyPr anchorCtr="0" anchor="t" bIns="59150" lIns="59150" spcFirstLastPara="1" rIns="59150" wrap="square" tIns="59150">
            <a:noAutofit/>
          </a:bodyPr>
          <a:lstStyle/>
          <a:p>
            <a:pPr indent="0" lvl="0" marL="0" marR="0" rtl="0" algn="l">
              <a:lnSpc>
                <a:spcPct val="100000"/>
              </a:lnSpc>
              <a:spcBef>
                <a:spcPts val="0"/>
              </a:spcBef>
              <a:spcAft>
                <a:spcPts val="0"/>
              </a:spcAft>
              <a:buClr>
                <a:srgbClr val="000000"/>
              </a:buClr>
              <a:buSzPts val="2330"/>
              <a:buFont typeface="Calibri"/>
              <a:buNone/>
            </a:pPr>
            <a:r>
              <a:t/>
            </a:r>
            <a:endParaRPr b="0" i="0" sz="2977" u="none" cap="none" strike="noStrike">
              <a:solidFill>
                <a:srgbClr val="000000"/>
              </a:solidFill>
              <a:latin typeface="Calibri"/>
              <a:ea typeface="Calibri"/>
              <a:cs typeface="Calibri"/>
              <a:sym typeface="Calibri"/>
            </a:endParaRPr>
          </a:p>
        </p:txBody>
      </p:sp>
      <p:sp>
        <p:nvSpPr>
          <p:cNvPr id="204" name="Google Shape;204;p12"/>
          <p:cNvSpPr txBox="1"/>
          <p:nvPr/>
        </p:nvSpPr>
        <p:spPr>
          <a:xfrm>
            <a:off x="2997722" y="3877442"/>
            <a:ext cx="4379400" cy="258900"/>
          </a:xfrm>
          <a:prstGeom prst="rect">
            <a:avLst/>
          </a:prstGeom>
          <a:noFill/>
          <a:ln>
            <a:noFill/>
          </a:ln>
        </p:spPr>
        <p:txBody>
          <a:bodyPr anchorCtr="0" anchor="ctr" bIns="0" lIns="0" spcFirstLastPara="1" rIns="0" wrap="square" tIns="0">
            <a:spAutoFit/>
          </a:bodyPr>
          <a:lstStyle/>
          <a:p>
            <a:pPr indent="0" lvl="0" marL="0" marR="0" rtl="0" algn="l">
              <a:lnSpc>
                <a:spcPct val="100000"/>
              </a:lnSpc>
              <a:spcBef>
                <a:spcPts val="0"/>
              </a:spcBef>
              <a:spcAft>
                <a:spcPts val="0"/>
              </a:spcAft>
              <a:buClr>
                <a:srgbClr val="F87171"/>
              </a:buClr>
              <a:buSzPts val="1036"/>
              <a:buFont typeface="Calibri"/>
              <a:buNone/>
            </a:pPr>
            <a:r>
              <a:rPr b="1" lang="en-US" sz="1682">
                <a:solidFill>
                  <a:srgbClr val="F87171"/>
                </a:solidFill>
                <a:latin typeface="Calibri"/>
                <a:ea typeface="Calibri"/>
                <a:cs typeface="Calibri"/>
                <a:sym typeface="Calibri"/>
              </a:rPr>
              <a:t>YOUTH ARE IMPORTANT TO THE BUSINESS  </a:t>
            </a:r>
            <a:endParaRPr sz="2459"/>
          </a:p>
        </p:txBody>
      </p:sp>
      <p:sp>
        <p:nvSpPr>
          <p:cNvPr id="205" name="Google Shape;205;p12"/>
          <p:cNvSpPr txBox="1"/>
          <p:nvPr/>
        </p:nvSpPr>
        <p:spPr>
          <a:xfrm>
            <a:off x="2997722" y="4209858"/>
            <a:ext cx="4379400" cy="166800"/>
          </a:xfrm>
          <a:prstGeom prst="rect">
            <a:avLst/>
          </a:prstGeom>
          <a:noFill/>
          <a:ln>
            <a:noFill/>
          </a:ln>
        </p:spPr>
        <p:txBody>
          <a:bodyPr anchorCtr="0" anchor="ctr" bIns="0" lIns="0" spcFirstLastPara="1" rIns="0" wrap="square" tIns="0">
            <a:spAutoFit/>
          </a:bodyPr>
          <a:lstStyle/>
          <a:p>
            <a:pPr indent="0" lvl="0" marL="0" marR="0" rtl="0" algn="l">
              <a:lnSpc>
                <a:spcPct val="100000"/>
              </a:lnSpc>
              <a:spcBef>
                <a:spcPts val="0"/>
              </a:spcBef>
              <a:spcAft>
                <a:spcPts val="0"/>
              </a:spcAft>
              <a:buClr>
                <a:srgbClr val="64748B"/>
              </a:buClr>
              <a:buSzPts val="1036"/>
              <a:buFont typeface="Calibri"/>
              <a:buNone/>
            </a:pPr>
            <a:r>
              <a:rPr lang="en-US" sz="1082">
                <a:solidFill>
                  <a:srgbClr val="64748B"/>
                </a:solidFill>
                <a:latin typeface="Calibri"/>
                <a:ea typeface="Calibri"/>
                <a:cs typeface="Calibri"/>
                <a:sym typeface="Calibri"/>
              </a:rPr>
              <a:t> </a:t>
            </a:r>
            <a:endParaRPr sz="682"/>
          </a:p>
        </p:txBody>
      </p:sp>
      <p:sp>
        <p:nvSpPr>
          <p:cNvPr id="206" name="Google Shape;206;p12"/>
          <p:cNvSpPr txBox="1"/>
          <p:nvPr/>
        </p:nvSpPr>
        <p:spPr>
          <a:xfrm>
            <a:off x="3103475" y="4280075"/>
            <a:ext cx="4321200" cy="153900"/>
          </a:xfrm>
          <a:prstGeom prst="rect">
            <a:avLst/>
          </a:prstGeom>
          <a:noFill/>
          <a:ln>
            <a:noFill/>
          </a:ln>
        </p:spPr>
        <p:txBody>
          <a:bodyPr anchorCtr="0" anchor="ctr" bIns="0" lIns="0" spcFirstLastPara="1" rIns="0" wrap="square" tIns="0">
            <a:spAutoFit/>
          </a:bodyPr>
          <a:lstStyle/>
          <a:p>
            <a:pPr indent="0" lvl="0" marL="0" marR="0" rtl="0" algn="l">
              <a:lnSpc>
                <a:spcPct val="100000"/>
              </a:lnSpc>
              <a:spcBef>
                <a:spcPts val="0"/>
              </a:spcBef>
              <a:spcAft>
                <a:spcPts val="0"/>
              </a:spcAft>
              <a:buClr>
                <a:srgbClr val="64748B"/>
              </a:buClr>
              <a:buSzPts val="1000"/>
              <a:buFont typeface="Calibri"/>
              <a:buNone/>
            </a:pPr>
            <a:r>
              <a:rPr b="0" i="0" lang="en-US" sz="1000" u="none" cap="none" strike="noStrike">
                <a:solidFill>
                  <a:srgbClr val="64748B"/>
                </a:solidFill>
                <a:latin typeface="Calibri"/>
                <a:ea typeface="Calibri"/>
                <a:cs typeface="Calibri"/>
                <a:sym typeface="Calibri"/>
              </a:rPr>
              <a:t>Bryn Austin · Harvard T.H. Chan · Raffoul et al., PLOS ONE 2023</a:t>
            </a:r>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151E2C"/>
        </a:solidFill>
      </p:bgPr>
    </p:bg>
    <p:spTree>
      <p:nvGrpSpPr>
        <p:cNvPr id="210" name="Shape 210"/>
        <p:cNvGrpSpPr/>
        <p:nvPr/>
      </p:nvGrpSpPr>
      <p:grpSpPr>
        <a:xfrm>
          <a:off x="0" y="0"/>
          <a:ext cx="0" cy="0"/>
          <a:chOff x="0" y="0"/>
          <a:chExt cx="0" cy="0"/>
        </a:xfrm>
      </p:grpSpPr>
      <p:sp>
        <p:nvSpPr>
          <p:cNvPr id="211" name="Google Shape;211;p14"/>
          <p:cNvSpPr/>
          <p:nvPr/>
        </p:nvSpPr>
        <p:spPr>
          <a:xfrm>
            <a:off x="457200" y="320040"/>
            <a:ext cx="201169" cy="73153"/>
          </a:xfrm>
          <a:prstGeom prst="rect">
            <a:avLst/>
          </a:prstGeom>
          <a:solidFill>
            <a:srgbClr val="2DD4BF"/>
          </a:solidFill>
          <a:ln>
            <a:noFill/>
          </a:ln>
        </p:spPr>
        <p:txBody>
          <a:bodyPr anchorCtr="0" anchor="t" bIns="45700" lIns="45700" spcFirstLastPara="1" rIns="45700" wrap="square" tIns="45700">
            <a:noAutofit/>
          </a:bodyPr>
          <a:lstStyle/>
          <a:p>
            <a:pPr indent="0" lvl="0" marL="0" marR="0" rtl="0" algn="l">
              <a:lnSpc>
                <a:spcPct val="100000"/>
              </a:lnSpc>
              <a:spcBef>
                <a:spcPts val="0"/>
              </a:spcBef>
              <a:spcAft>
                <a:spcPts val="0"/>
              </a:spcAft>
              <a:buClr>
                <a:srgbClr val="000000"/>
              </a:buClr>
              <a:buSzPts val="1800"/>
              <a:buFont typeface="Calibri"/>
              <a:buNone/>
            </a:pPr>
            <a:r>
              <a:t/>
            </a:r>
            <a:endParaRPr b="0" i="0" sz="1800" u="none" cap="none" strike="noStrike">
              <a:solidFill>
                <a:srgbClr val="000000"/>
              </a:solidFill>
              <a:latin typeface="Calibri"/>
              <a:ea typeface="Calibri"/>
              <a:cs typeface="Calibri"/>
              <a:sym typeface="Calibri"/>
            </a:endParaRPr>
          </a:p>
        </p:txBody>
      </p:sp>
      <p:sp>
        <p:nvSpPr>
          <p:cNvPr id="212" name="Google Shape;212;p14"/>
          <p:cNvSpPr txBox="1"/>
          <p:nvPr/>
        </p:nvSpPr>
        <p:spPr>
          <a:xfrm>
            <a:off x="749808" y="297688"/>
            <a:ext cx="6400801" cy="127001"/>
          </a:xfrm>
          <a:prstGeom prst="rect">
            <a:avLst/>
          </a:prstGeom>
          <a:noFill/>
          <a:ln>
            <a:noFill/>
          </a:ln>
        </p:spPr>
        <p:txBody>
          <a:bodyPr anchorCtr="0" anchor="ctr" bIns="0" lIns="0" spcFirstLastPara="1" rIns="0" wrap="square" tIns="0">
            <a:spAutoFit/>
          </a:bodyPr>
          <a:lstStyle/>
          <a:p>
            <a:pPr indent="0" lvl="0" marL="0" marR="0" rtl="0" algn="l">
              <a:lnSpc>
                <a:spcPct val="100000"/>
              </a:lnSpc>
              <a:spcBef>
                <a:spcPts val="0"/>
              </a:spcBef>
              <a:spcAft>
                <a:spcPts val="0"/>
              </a:spcAft>
              <a:buClr>
                <a:srgbClr val="2DD4BF"/>
              </a:buClr>
              <a:buSzPts val="800"/>
              <a:buFont typeface="Calibri"/>
              <a:buNone/>
            </a:pPr>
            <a:r>
              <a:rPr b="1" i="0" lang="en-US" sz="800" u="none" cap="none" strike="noStrike">
                <a:solidFill>
                  <a:srgbClr val="2DD4BF"/>
                </a:solidFill>
                <a:latin typeface="Calibri"/>
                <a:ea typeface="Calibri"/>
                <a:cs typeface="Calibri"/>
                <a:sym typeface="Calibri"/>
              </a:rPr>
              <a:t>THE STRUCTURAL TRAP</a:t>
            </a:r>
            <a:endParaRPr/>
          </a:p>
        </p:txBody>
      </p:sp>
      <p:sp>
        <p:nvSpPr>
          <p:cNvPr id="213" name="Google Shape;213;p14"/>
          <p:cNvSpPr txBox="1"/>
          <p:nvPr/>
        </p:nvSpPr>
        <p:spPr>
          <a:xfrm>
            <a:off x="548640" y="914400"/>
            <a:ext cx="8046719" cy="1422400"/>
          </a:xfrm>
          <a:prstGeom prst="rect">
            <a:avLst/>
          </a:prstGeom>
          <a:noFill/>
          <a:ln>
            <a:noFill/>
          </a:ln>
        </p:spPr>
        <p:txBody>
          <a:bodyPr anchorCtr="0" anchor="t" bIns="0" lIns="0" spcFirstLastPara="1" rIns="0" wrap="square" tIns="0">
            <a:spAutoFit/>
          </a:bodyPr>
          <a:lstStyle/>
          <a:p>
            <a:pPr indent="0" lvl="0" marL="0" marR="0" rtl="0" algn="l">
              <a:lnSpc>
                <a:spcPct val="100000"/>
              </a:lnSpc>
              <a:spcBef>
                <a:spcPts val="0"/>
              </a:spcBef>
              <a:spcAft>
                <a:spcPts val="0"/>
              </a:spcAft>
              <a:buClr>
                <a:srgbClr val="FFFFFF"/>
              </a:buClr>
              <a:buSzPts val="4800"/>
              <a:buFont typeface="Trebuchet MS"/>
              <a:buNone/>
            </a:pPr>
            <a:r>
              <a:rPr b="1" i="0" lang="en-US" sz="4800" u="none" cap="none" strike="noStrike">
                <a:solidFill>
                  <a:srgbClr val="FFFFFF"/>
                </a:solidFill>
                <a:latin typeface="Trebuchet MS"/>
                <a:ea typeface="Trebuchet MS"/>
                <a:cs typeface="Trebuchet MS"/>
                <a:sym typeface="Trebuchet MS"/>
              </a:rPr>
              <a:t>The Pleasure</a:t>
            </a:r>
            <a:endParaRPr/>
          </a:p>
          <a:p>
            <a:pPr indent="0" lvl="0" marL="0" marR="0" rtl="0" algn="l">
              <a:lnSpc>
                <a:spcPct val="100000"/>
              </a:lnSpc>
              <a:spcBef>
                <a:spcPts val="0"/>
              </a:spcBef>
              <a:spcAft>
                <a:spcPts val="0"/>
              </a:spcAft>
              <a:buClr>
                <a:srgbClr val="FFFFFF"/>
              </a:buClr>
              <a:buSzPts val="4800"/>
              <a:buFont typeface="Trebuchet MS"/>
              <a:buNone/>
            </a:pPr>
            <a:r>
              <a:rPr b="1" i="0" lang="en-US" sz="4800" u="none" cap="none" strike="noStrike">
                <a:solidFill>
                  <a:srgbClr val="FFFFFF"/>
                </a:solidFill>
                <a:latin typeface="Trebuchet MS"/>
                <a:ea typeface="Trebuchet MS"/>
                <a:cs typeface="Trebuchet MS"/>
                <a:sym typeface="Trebuchet MS"/>
              </a:rPr>
              <a:t>Island Problem.</a:t>
            </a:r>
            <a:endParaRPr/>
          </a:p>
        </p:txBody>
      </p:sp>
      <p:sp>
        <p:nvSpPr>
          <p:cNvPr id="214" name="Google Shape;214;p14"/>
          <p:cNvSpPr/>
          <p:nvPr/>
        </p:nvSpPr>
        <p:spPr>
          <a:xfrm>
            <a:off x="548640" y="3291840"/>
            <a:ext cx="8046719" cy="914401"/>
          </a:xfrm>
          <a:prstGeom prst="rect">
            <a:avLst/>
          </a:prstGeom>
          <a:solidFill>
            <a:srgbClr val="1F2D42"/>
          </a:solidFill>
          <a:ln>
            <a:noFill/>
          </a:ln>
          <a:effectLst>
            <a:outerShdw blurRad="101600" rotWithShape="0" dir="8100000" dist="38100">
              <a:srgbClr val="000000">
                <a:alpha val="20000"/>
              </a:srgbClr>
            </a:outerShdw>
          </a:effectLst>
        </p:spPr>
        <p:txBody>
          <a:bodyPr anchorCtr="0" anchor="t" bIns="45700" lIns="45700" spcFirstLastPara="1" rIns="45700" wrap="square" tIns="45700">
            <a:noAutofit/>
          </a:bodyPr>
          <a:lstStyle/>
          <a:p>
            <a:pPr indent="0" lvl="0" marL="0" marR="0" rtl="0" algn="l">
              <a:lnSpc>
                <a:spcPct val="100000"/>
              </a:lnSpc>
              <a:spcBef>
                <a:spcPts val="0"/>
              </a:spcBef>
              <a:spcAft>
                <a:spcPts val="0"/>
              </a:spcAft>
              <a:buClr>
                <a:srgbClr val="000000"/>
              </a:buClr>
              <a:buSzPts val="1800"/>
              <a:buFont typeface="Calibri"/>
              <a:buNone/>
            </a:pPr>
            <a:r>
              <a:t/>
            </a:r>
            <a:endParaRPr b="0" i="0" sz="1800" u="none" cap="none" strike="noStrike">
              <a:solidFill>
                <a:srgbClr val="000000"/>
              </a:solidFill>
              <a:latin typeface="Calibri"/>
              <a:ea typeface="Calibri"/>
              <a:cs typeface="Calibri"/>
              <a:sym typeface="Calibri"/>
            </a:endParaRPr>
          </a:p>
        </p:txBody>
      </p:sp>
      <p:sp>
        <p:nvSpPr>
          <p:cNvPr id="215" name="Google Shape;215;p14"/>
          <p:cNvSpPr/>
          <p:nvPr/>
        </p:nvSpPr>
        <p:spPr>
          <a:xfrm>
            <a:off x="548640" y="3291840"/>
            <a:ext cx="54865" cy="914401"/>
          </a:xfrm>
          <a:prstGeom prst="rect">
            <a:avLst/>
          </a:prstGeom>
          <a:solidFill>
            <a:srgbClr val="F87171"/>
          </a:solidFill>
          <a:ln>
            <a:noFill/>
          </a:ln>
        </p:spPr>
        <p:txBody>
          <a:bodyPr anchorCtr="0" anchor="t" bIns="45700" lIns="45700" spcFirstLastPara="1" rIns="45700" wrap="square" tIns="45700">
            <a:noAutofit/>
          </a:bodyPr>
          <a:lstStyle/>
          <a:p>
            <a:pPr indent="0" lvl="0" marL="0" marR="0" rtl="0" algn="l">
              <a:lnSpc>
                <a:spcPct val="100000"/>
              </a:lnSpc>
              <a:spcBef>
                <a:spcPts val="0"/>
              </a:spcBef>
              <a:spcAft>
                <a:spcPts val="0"/>
              </a:spcAft>
              <a:buClr>
                <a:srgbClr val="000000"/>
              </a:buClr>
              <a:buSzPts val="1800"/>
              <a:buFont typeface="Calibri"/>
              <a:buNone/>
            </a:pPr>
            <a:r>
              <a:t/>
            </a:r>
            <a:endParaRPr b="0" i="0" sz="1800" u="none" cap="none" strike="noStrike">
              <a:solidFill>
                <a:srgbClr val="000000"/>
              </a:solidFill>
              <a:latin typeface="Calibri"/>
              <a:ea typeface="Calibri"/>
              <a:cs typeface="Calibri"/>
              <a:sym typeface="Calibri"/>
            </a:endParaRPr>
          </a:p>
        </p:txBody>
      </p:sp>
      <p:sp>
        <p:nvSpPr>
          <p:cNvPr id="216" name="Google Shape;216;p14"/>
          <p:cNvSpPr txBox="1"/>
          <p:nvPr/>
        </p:nvSpPr>
        <p:spPr>
          <a:xfrm>
            <a:off x="822960" y="3473231"/>
            <a:ext cx="7589400" cy="400200"/>
          </a:xfrm>
          <a:prstGeom prst="rect">
            <a:avLst/>
          </a:prstGeom>
          <a:noFill/>
          <a:ln>
            <a:noFill/>
          </a:ln>
        </p:spPr>
        <p:txBody>
          <a:bodyPr anchorCtr="0" anchor="ctr" bIns="0" lIns="0" spcFirstLastPara="1" rIns="0" wrap="square" tIns="0">
            <a:spAutoFit/>
          </a:bodyPr>
          <a:lstStyle/>
          <a:p>
            <a:pPr indent="0" lvl="0" marL="0" marR="0" rtl="0" algn="l">
              <a:lnSpc>
                <a:spcPct val="100000"/>
              </a:lnSpc>
              <a:spcBef>
                <a:spcPts val="0"/>
              </a:spcBef>
              <a:spcAft>
                <a:spcPts val="0"/>
              </a:spcAft>
              <a:buClr>
                <a:srgbClr val="F87171"/>
              </a:buClr>
              <a:buSzPts val="800"/>
              <a:buFont typeface="Calibri"/>
              <a:buNone/>
            </a:pPr>
            <a:r>
              <a:rPr b="1" i="0" lang="en-US" sz="1300" u="none" cap="none" strike="noStrike">
                <a:solidFill>
                  <a:srgbClr val="F87171"/>
                </a:solidFill>
                <a:latin typeface="Calibri"/>
                <a:ea typeface="Calibri"/>
                <a:cs typeface="Calibri"/>
                <a:sym typeface="Calibri"/>
              </a:rPr>
              <a:t>AN ADULT PRODUCT (CONTENT </a:t>
            </a:r>
            <a:r>
              <a:rPr b="1" lang="en-US" sz="1300">
                <a:solidFill>
                  <a:srgbClr val="F87171"/>
                </a:solidFill>
                <a:latin typeface="Calibri"/>
                <a:ea typeface="Calibri"/>
                <a:cs typeface="Calibri"/>
                <a:sym typeface="Calibri"/>
              </a:rPr>
              <a:t>ADULTS GRAVITATE TOWARDS, </a:t>
            </a:r>
            <a:r>
              <a:rPr b="1" i="0" lang="en-US" sz="1300" u="none" cap="none" strike="noStrike">
                <a:solidFill>
                  <a:srgbClr val="F87171"/>
                </a:solidFill>
                <a:latin typeface="Calibri"/>
                <a:ea typeface="Calibri"/>
                <a:cs typeface="Calibri"/>
                <a:sym typeface="Calibri"/>
              </a:rPr>
              <a:t>ENGAGEMENT OPTIMIZED), WITH STRIPPED DOWN FUNCTIONALITY AND SAFETY TACKED DOWN AFTERWARD</a:t>
            </a:r>
            <a:endParaRPr sz="1900"/>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151E2C"/>
        </a:solidFill>
      </p:bgPr>
    </p:bg>
    <p:spTree>
      <p:nvGrpSpPr>
        <p:cNvPr id="220" name="Shape 220"/>
        <p:cNvGrpSpPr/>
        <p:nvPr/>
      </p:nvGrpSpPr>
      <p:grpSpPr>
        <a:xfrm>
          <a:off x="0" y="0"/>
          <a:ext cx="0" cy="0"/>
          <a:chOff x="0" y="0"/>
          <a:chExt cx="0" cy="0"/>
        </a:xfrm>
      </p:grpSpPr>
      <p:sp>
        <p:nvSpPr>
          <p:cNvPr id="221" name="Google Shape;221;p15"/>
          <p:cNvSpPr/>
          <p:nvPr/>
        </p:nvSpPr>
        <p:spPr>
          <a:xfrm>
            <a:off x="457200" y="320040"/>
            <a:ext cx="201169" cy="73153"/>
          </a:xfrm>
          <a:prstGeom prst="rect">
            <a:avLst/>
          </a:prstGeom>
          <a:solidFill>
            <a:srgbClr val="2DD4BF"/>
          </a:solidFill>
          <a:ln>
            <a:noFill/>
          </a:ln>
        </p:spPr>
        <p:txBody>
          <a:bodyPr anchorCtr="0" anchor="t" bIns="45700" lIns="45700" spcFirstLastPara="1" rIns="45700" wrap="square" tIns="45700">
            <a:noAutofit/>
          </a:bodyPr>
          <a:lstStyle/>
          <a:p>
            <a:pPr indent="0" lvl="0" marL="0" marR="0" rtl="0" algn="l">
              <a:lnSpc>
                <a:spcPct val="100000"/>
              </a:lnSpc>
              <a:spcBef>
                <a:spcPts val="0"/>
              </a:spcBef>
              <a:spcAft>
                <a:spcPts val="0"/>
              </a:spcAft>
              <a:buClr>
                <a:srgbClr val="000000"/>
              </a:buClr>
              <a:buSzPts val="1800"/>
              <a:buFont typeface="Calibri"/>
              <a:buNone/>
            </a:pPr>
            <a:r>
              <a:t/>
            </a:r>
            <a:endParaRPr b="0" i="0" sz="1800" u="none" cap="none" strike="noStrike">
              <a:solidFill>
                <a:srgbClr val="000000"/>
              </a:solidFill>
              <a:latin typeface="Calibri"/>
              <a:ea typeface="Calibri"/>
              <a:cs typeface="Calibri"/>
              <a:sym typeface="Calibri"/>
            </a:endParaRPr>
          </a:p>
        </p:txBody>
      </p:sp>
      <p:sp>
        <p:nvSpPr>
          <p:cNvPr id="222" name="Google Shape;222;p15"/>
          <p:cNvSpPr txBox="1"/>
          <p:nvPr/>
        </p:nvSpPr>
        <p:spPr>
          <a:xfrm>
            <a:off x="749808" y="297688"/>
            <a:ext cx="6400801" cy="127001"/>
          </a:xfrm>
          <a:prstGeom prst="rect">
            <a:avLst/>
          </a:prstGeom>
          <a:noFill/>
          <a:ln>
            <a:noFill/>
          </a:ln>
        </p:spPr>
        <p:txBody>
          <a:bodyPr anchorCtr="0" anchor="ctr" bIns="0" lIns="0" spcFirstLastPara="1" rIns="0" wrap="square" tIns="0">
            <a:spAutoFit/>
          </a:bodyPr>
          <a:lstStyle/>
          <a:p>
            <a:pPr indent="0" lvl="0" marL="0" marR="0" rtl="0" algn="l">
              <a:lnSpc>
                <a:spcPct val="100000"/>
              </a:lnSpc>
              <a:spcBef>
                <a:spcPts val="0"/>
              </a:spcBef>
              <a:spcAft>
                <a:spcPts val="0"/>
              </a:spcAft>
              <a:buClr>
                <a:srgbClr val="2DD4BF"/>
              </a:buClr>
              <a:buSzPts val="800"/>
              <a:buFont typeface="Calibri"/>
              <a:buNone/>
            </a:pPr>
            <a:r>
              <a:rPr b="1" i="0" lang="en-US" sz="800" u="none" cap="none" strike="noStrike">
                <a:solidFill>
                  <a:srgbClr val="2DD4BF"/>
                </a:solidFill>
                <a:latin typeface="Calibri"/>
                <a:ea typeface="Calibri"/>
                <a:cs typeface="Calibri"/>
                <a:sym typeface="Calibri"/>
              </a:rPr>
              <a:t>TAKEAWAY 04</a:t>
            </a:r>
            <a:endParaRPr/>
          </a:p>
        </p:txBody>
      </p:sp>
      <p:sp>
        <p:nvSpPr>
          <p:cNvPr id="223" name="Google Shape;223;p15"/>
          <p:cNvSpPr txBox="1"/>
          <p:nvPr/>
        </p:nvSpPr>
        <p:spPr>
          <a:xfrm>
            <a:off x="5486400" y="1625599"/>
            <a:ext cx="3657600" cy="1778001"/>
          </a:xfrm>
          <a:prstGeom prst="rect">
            <a:avLst/>
          </a:prstGeom>
          <a:noFill/>
          <a:ln>
            <a:noFill/>
          </a:ln>
        </p:spPr>
        <p:txBody>
          <a:bodyPr anchorCtr="0" anchor="ctr" bIns="0" lIns="0" spcFirstLastPara="1" rIns="0" wrap="square" tIns="0">
            <a:spAutoFit/>
          </a:bodyPr>
          <a:lstStyle/>
          <a:p>
            <a:pPr indent="0" lvl="0" marL="0" marR="0" rtl="0" algn="ctr">
              <a:lnSpc>
                <a:spcPct val="100000"/>
              </a:lnSpc>
              <a:spcBef>
                <a:spcPts val="0"/>
              </a:spcBef>
              <a:spcAft>
                <a:spcPts val="0"/>
              </a:spcAft>
              <a:buClr>
                <a:srgbClr val="1B2638"/>
              </a:buClr>
              <a:buSzPts val="12000"/>
              <a:buFont typeface="Trebuchet MS"/>
              <a:buNone/>
            </a:pPr>
            <a:r>
              <a:rPr b="1" i="0" lang="en-US" sz="12000" u="none" cap="none" strike="noStrike">
                <a:solidFill>
                  <a:srgbClr val="1B2638"/>
                </a:solidFill>
                <a:latin typeface="Trebuchet MS"/>
                <a:ea typeface="Trebuchet MS"/>
                <a:cs typeface="Trebuchet MS"/>
                <a:sym typeface="Trebuchet MS"/>
              </a:rPr>
              <a:t>04</a:t>
            </a:r>
            <a:endParaRPr/>
          </a:p>
        </p:txBody>
      </p:sp>
      <p:sp>
        <p:nvSpPr>
          <p:cNvPr id="224" name="Google Shape;224;p15"/>
          <p:cNvSpPr txBox="1"/>
          <p:nvPr/>
        </p:nvSpPr>
        <p:spPr>
          <a:xfrm>
            <a:off x="548650" y="1850727"/>
            <a:ext cx="8011800" cy="1231500"/>
          </a:xfrm>
          <a:prstGeom prst="rect">
            <a:avLst/>
          </a:prstGeom>
          <a:noFill/>
          <a:ln>
            <a:noFill/>
          </a:ln>
        </p:spPr>
        <p:txBody>
          <a:bodyPr anchorCtr="0" anchor="ctr" bIns="0" lIns="0" spcFirstLastPara="1" rIns="0" wrap="square" tIns="0">
            <a:spAutoFit/>
          </a:bodyPr>
          <a:lstStyle/>
          <a:p>
            <a:pPr indent="0" lvl="0" marL="0" marR="0" rtl="0" algn="l">
              <a:lnSpc>
                <a:spcPct val="100000"/>
              </a:lnSpc>
              <a:spcBef>
                <a:spcPts val="0"/>
              </a:spcBef>
              <a:spcAft>
                <a:spcPts val="0"/>
              </a:spcAft>
              <a:buClr>
                <a:srgbClr val="FFFFFF"/>
              </a:buClr>
              <a:buSzPts val="4000"/>
              <a:buFont typeface="Trebuchet MS"/>
              <a:buNone/>
            </a:pPr>
            <a:r>
              <a:rPr b="1" i="0" lang="en-US" sz="4000" u="none" cap="none" strike="noStrike">
                <a:solidFill>
                  <a:srgbClr val="FFFFFF"/>
                </a:solidFill>
                <a:latin typeface="Trebuchet MS"/>
                <a:ea typeface="Trebuchet MS"/>
                <a:cs typeface="Trebuchet MS"/>
                <a:sym typeface="Trebuchet MS"/>
              </a:rPr>
              <a:t>Self-regulation is </a:t>
            </a:r>
            <a:r>
              <a:rPr lang="en-US"/>
              <a:t> </a:t>
            </a:r>
            <a:r>
              <a:rPr b="1" i="0" lang="en-US" sz="4000" u="none" cap="none" strike="noStrike">
                <a:solidFill>
                  <a:srgbClr val="2DD4BF"/>
                </a:solidFill>
                <a:latin typeface="Trebuchet MS"/>
                <a:ea typeface="Trebuchet MS"/>
                <a:cs typeface="Trebuchet MS"/>
                <a:sym typeface="Trebuchet MS"/>
              </a:rPr>
              <a:t>not working.</a:t>
            </a:r>
            <a:endParaRPr/>
          </a:p>
          <a:p>
            <a:pPr indent="0" lvl="0" marL="0" marR="0" rtl="0" algn="l">
              <a:lnSpc>
                <a:spcPct val="100000"/>
              </a:lnSpc>
              <a:spcBef>
                <a:spcPts val="0"/>
              </a:spcBef>
              <a:spcAft>
                <a:spcPts val="0"/>
              </a:spcAft>
              <a:buClr>
                <a:srgbClr val="FFFFFF"/>
              </a:buClr>
              <a:buSzPts val="4000"/>
              <a:buFont typeface="Trebuchet MS"/>
              <a:buNone/>
            </a:pPr>
            <a:r>
              <a:rPr b="1" i="0" lang="en-US" sz="4000" u="none" cap="none" strike="noStrike">
                <a:solidFill>
                  <a:srgbClr val="FFFFFF"/>
                </a:solidFill>
                <a:latin typeface="Trebuchet MS"/>
                <a:ea typeface="Trebuchet MS"/>
                <a:cs typeface="Trebuchet MS"/>
                <a:sym typeface="Trebuchet MS"/>
              </a:rPr>
              <a:t>We need independent</a:t>
            </a:r>
            <a:r>
              <a:rPr b="1" lang="en-US" sz="4000">
                <a:solidFill>
                  <a:srgbClr val="FFFFFF"/>
                </a:solidFill>
                <a:latin typeface="Trebuchet MS"/>
                <a:ea typeface="Trebuchet MS"/>
                <a:cs typeface="Trebuchet MS"/>
                <a:sym typeface="Trebuchet MS"/>
              </a:rPr>
              <a:t> </a:t>
            </a:r>
            <a:r>
              <a:rPr b="1" i="0" lang="en-US" sz="4000" u="none" cap="none" strike="noStrike">
                <a:solidFill>
                  <a:srgbClr val="FFFFFF"/>
                </a:solidFill>
                <a:latin typeface="Trebuchet MS"/>
                <a:ea typeface="Trebuchet MS"/>
                <a:cs typeface="Trebuchet MS"/>
                <a:sym typeface="Trebuchet MS"/>
              </a:rPr>
              <a:t>standards.</a:t>
            </a:r>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151E2C"/>
        </a:solidFill>
      </p:bgPr>
    </p:bg>
    <p:spTree>
      <p:nvGrpSpPr>
        <p:cNvPr id="228" name="Shape 228"/>
        <p:cNvGrpSpPr/>
        <p:nvPr/>
      </p:nvGrpSpPr>
      <p:grpSpPr>
        <a:xfrm>
          <a:off x="0" y="0"/>
          <a:ext cx="0" cy="0"/>
          <a:chOff x="0" y="0"/>
          <a:chExt cx="0" cy="0"/>
        </a:xfrm>
      </p:grpSpPr>
      <p:sp>
        <p:nvSpPr>
          <p:cNvPr id="229" name="Google Shape;229;p16"/>
          <p:cNvSpPr/>
          <p:nvPr/>
        </p:nvSpPr>
        <p:spPr>
          <a:xfrm>
            <a:off x="457200" y="320040"/>
            <a:ext cx="201169" cy="73153"/>
          </a:xfrm>
          <a:prstGeom prst="rect">
            <a:avLst/>
          </a:prstGeom>
          <a:solidFill>
            <a:srgbClr val="2DD4BF"/>
          </a:solidFill>
          <a:ln>
            <a:noFill/>
          </a:ln>
        </p:spPr>
        <p:txBody>
          <a:bodyPr anchorCtr="0" anchor="t" bIns="45700" lIns="45700" spcFirstLastPara="1" rIns="45700" wrap="square" tIns="45700">
            <a:noAutofit/>
          </a:bodyPr>
          <a:lstStyle/>
          <a:p>
            <a:pPr indent="0" lvl="0" marL="0" marR="0" rtl="0" algn="l">
              <a:lnSpc>
                <a:spcPct val="100000"/>
              </a:lnSpc>
              <a:spcBef>
                <a:spcPts val="0"/>
              </a:spcBef>
              <a:spcAft>
                <a:spcPts val="0"/>
              </a:spcAft>
              <a:buClr>
                <a:srgbClr val="000000"/>
              </a:buClr>
              <a:buSzPts val="1800"/>
              <a:buFont typeface="Calibri"/>
              <a:buNone/>
            </a:pPr>
            <a:r>
              <a:t/>
            </a:r>
            <a:endParaRPr b="0" i="0" sz="1800" u="none" cap="none" strike="noStrike">
              <a:solidFill>
                <a:srgbClr val="000000"/>
              </a:solidFill>
              <a:latin typeface="Calibri"/>
              <a:ea typeface="Calibri"/>
              <a:cs typeface="Calibri"/>
              <a:sym typeface="Calibri"/>
            </a:endParaRPr>
          </a:p>
        </p:txBody>
      </p:sp>
      <p:sp>
        <p:nvSpPr>
          <p:cNvPr id="230" name="Google Shape;230;p16"/>
          <p:cNvSpPr txBox="1"/>
          <p:nvPr/>
        </p:nvSpPr>
        <p:spPr>
          <a:xfrm>
            <a:off x="749808" y="297688"/>
            <a:ext cx="6400801" cy="127001"/>
          </a:xfrm>
          <a:prstGeom prst="rect">
            <a:avLst/>
          </a:prstGeom>
          <a:noFill/>
          <a:ln>
            <a:noFill/>
          </a:ln>
        </p:spPr>
        <p:txBody>
          <a:bodyPr anchorCtr="0" anchor="ctr" bIns="0" lIns="0" spcFirstLastPara="1" rIns="0" wrap="square" tIns="0">
            <a:spAutoFit/>
          </a:bodyPr>
          <a:lstStyle/>
          <a:p>
            <a:pPr indent="0" lvl="0" marL="0" marR="0" rtl="0" algn="l">
              <a:lnSpc>
                <a:spcPct val="100000"/>
              </a:lnSpc>
              <a:spcBef>
                <a:spcPts val="0"/>
              </a:spcBef>
              <a:spcAft>
                <a:spcPts val="0"/>
              </a:spcAft>
              <a:buClr>
                <a:srgbClr val="2DD4BF"/>
              </a:buClr>
              <a:buSzPts val="800"/>
              <a:buFont typeface="Calibri"/>
              <a:buNone/>
            </a:pPr>
            <a:r>
              <a:rPr b="1" i="0" lang="en-US" sz="800" u="none" cap="none" strike="noStrike">
                <a:solidFill>
                  <a:srgbClr val="2DD4BF"/>
                </a:solidFill>
                <a:latin typeface="Calibri"/>
                <a:ea typeface="Calibri"/>
                <a:cs typeface="Calibri"/>
                <a:sym typeface="Calibri"/>
              </a:rPr>
              <a:t>TAKEAWAY 04  ·  THE MISSING INFRASTRUCTURE</a:t>
            </a:r>
            <a:endParaRPr/>
          </a:p>
        </p:txBody>
      </p:sp>
      <p:sp>
        <p:nvSpPr>
          <p:cNvPr id="231" name="Google Shape;231;p16"/>
          <p:cNvSpPr txBox="1"/>
          <p:nvPr/>
        </p:nvSpPr>
        <p:spPr>
          <a:xfrm>
            <a:off x="548640" y="594359"/>
            <a:ext cx="8046719" cy="889001"/>
          </a:xfrm>
          <a:prstGeom prst="rect">
            <a:avLst/>
          </a:prstGeom>
          <a:noFill/>
          <a:ln>
            <a:noFill/>
          </a:ln>
        </p:spPr>
        <p:txBody>
          <a:bodyPr anchorCtr="0" anchor="t" bIns="0" lIns="0" spcFirstLastPara="1" rIns="0" wrap="square" tIns="0">
            <a:spAutoFit/>
          </a:bodyPr>
          <a:lstStyle/>
          <a:p>
            <a:pPr indent="0" lvl="0" marL="0" marR="0" rtl="0" algn="l">
              <a:lnSpc>
                <a:spcPct val="100000"/>
              </a:lnSpc>
              <a:spcBef>
                <a:spcPts val="0"/>
              </a:spcBef>
              <a:spcAft>
                <a:spcPts val="0"/>
              </a:spcAft>
              <a:buClr>
                <a:srgbClr val="FFFFFF"/>
              </a:buClr>
              <a:buSzPts val="3000"/>
              <a:buFont typeface="Trebuchet MS"/>
              <a:buNone/>
            </a:pPr>
            <a:r>
              <a:rPr b="1" i="0" lang="en-US" sz="3000" u="none" cap="none" strike="noStrike">
                <a:solidFill>
                  <a:srgbClr val="FFFFFF"/>
                </a:solidFill>
                <a:latin typeface="Trebuchet MS"/>
                <a:ea typeface="Trebuchet MS"/>
                <a:cs typeface="Trebuchet MS"/>
                <a:sym typeface="Trebuchet MS"/>
              </a:rPr>
              <a:t>We can't test what works</a:t>
            </a:r>
            <a:endParaRPr/>
          </a:p>
          <a:p>
            <a:pPr indent="0" lvl="0" marL="0" marR="0" rtl="0" algn="l">
              <a:lnSpc>
                <a:spcPct val="100000"/>
              </a:lnSpc>
              <a:spcBef>
                <a:spcPts val="0"/>
              </a:spcBef>
              <a:spcAft>
                <a:spcPts val="0"/>
              </a:spcAft>
              <a:buClr>
                <a:srgbClr val="2DD4BF"/>
              </a:buClr>
              <a:buSzPts val="3000"/>
              <a:buFont typeface="Trebuchet MS"/>
              <a:buNone/>
            </a:pPr>
            <a:r>
              <a:rPr b="1" i="0" lang="en-US" sz="3000" u="none" cap="none" strike="noStrike">
                <a:solidFill>
                  <a:srgbClr val="2DD4BF"/>
                </a:solidFill>
                <a:latin typeface="Trebuchet MS"/>
                <a:ea typeface="Trebuchet MS"/>
                <a:cs typeface="Trebuchet MS"/>
                <a:sym typeface="Trebuchet MS"/>
              </a:rPr>
              <a:t>because the infrastructure doesn't exist.</a:t>
            </a:r>
            <a:endParaRPr/>
          </a:p>
        </p:txBody>
      </p:sp>
      <p:sp>
        <p:nvSpPr>
          <p:cNvPr id="232" name="Google Shape;232;p16"/>
          <p:cNvSpPr/>
          <p:nvPr/>
        </p:nvSpPr>
        <p:spPr>
          <a:xfrm>
            <a:off x="548640" y="1737360"/>
            <a:ext cx="8046719" cy="868681"/>
          </a:xfrm>
          <a:prstGeom prst="rect">
            <a:avLst/>
          </a:prstGeom>
          <a:solidFill>
            <a:srgbClr val="1F2D42"/>
          </a:solidFill>
          <a:ln>
            <a:noFill/>
          </a:ln>
          <a:effectLst>
            <a:outerShdw blurRad="101600" rotWithShape="0" dir="8100000" dist="38100">
              <a:srgbClr val="000000">
                <a:alpha val="20000"/>
              </a:srgbClr>
            </a:outerShdw>
          </a:effectLst>
        </p:spPr>
        <p:txBody>
          <a:bodyPr anchorCtr="0" anchor="t" bIns="45700" lIns="45700" spcFirstLastPara="1" rIns="45700" wrap="square" tIns="45700">
            <a:noAutofit/>
          </a:bodyPr>
          <a:lstStyle/>
          <a:p>
            <a:pPr indent="0" lvl="0" marL="0" marR="0" rtl="0" algn="l">
              <a:lnSpc>
                <a:spcPct val="100000"/>
              </a:lnSpc>
              <a:spcBef>
                <a:spcPts val="0"/>
              </a:spcBef>
              <a:spcAft>
                <a:spcPts val="0"/>
              </a:spcAft>
              <a:buClr>
                <a:srgbClr val="000000"/>
              </a:buClr>
              <a:buSzPts val="1800"/>
              <a:buFont typeface="Calibri"/>
              <a:buNone/>
            </a:pPr>
            <a:r>
              <a:t/>
            </a:r>
            <a:endParaRPr b="0" i="0" sz="1800" u="none" cap="none" strike="noStrike">
              <a:solidFill>
                <a:srgbClr val="000000"/>
              </a:solidFill>
              <a:latin typeface="Calibri"/>
              <a:ea typeface="Calibri"/>
              <a:cs typeface="Calibri"/>
              <a:sym typeface="Calibri"/>
            </a:endParaRPr>
          </a:p>
        </p:txBody>
      </p:sp>
      <p:sp>
        <p:nvSpPr>
          <p:cNvPr id="233" name="Google Shape;233;p16"/>
          <p:cNvSpPr/>
          <p:nvPr/>
        </p:nvSpPr>
        <p:spPr>
          <a:xfrm>
            <a:off x="548640" y="1737360"/>
            <a:ext cx="54865" cy="868681"/>
          </a:xfrm>
          <a:prstGeom prst="rect">
            <a:avLst/>
          </a:prstGeom>
          <a:solidFill>
            <a:srgbClr val="F87171"/>
          </a:solidFill>
          <a:ln>
            <a:noFill/>
          </a:ln>
        </p:spPr>
        <p:txBody>
          <a:bodyPr anchorCtr="0" anchor="t" bIns="45700" lIns="45700" spcFirstLastPara="1" rIns="45700" wrap="square" tIns="45700">
            <a:noAutofit/>
          </a:bodyPr>
          <a:lstStyle/>
          <a:p>
            <a:pPr indent="0" lvl="0" marL="0" marR="0" rtl="0" algn="l">
              <a:lnSpc>
                <a:spcPct val="100000"/>
              </a:lnSpc>
              <a:spcBef>
                <a:spcPts val="0"/>
              </a:spcBef>
              <a:spcAft>
                <a:spcPts val="0"/>
              </a:spcAft>
              <a:buClr>
                <a:srgbClr val="000000"/>
              </a:buClr>
              <a:buSzPts val="1800"/>
              <a:buFont typeface="Calibri"/>
              <a:buNone/>
            </a:pPr>
            <a:r>
              <a:t/>
            </a:r>
            <a:endParaRPr b="0" i="0" sz="1800" u="none" cap="none" strike="noStrike">
              <a:solidFill>
                <a:srgbClr val="000000"/>
              </a:solidFill>
              <a:latin typeface="Calibri"/>
              <a:ea typeface="Calibri"/>
              <a:cs typeface="Calibri"/>
              <a:sym typeface="Calibri"/>
            </a:endParaRPr>
          </a:p>
        </p:txBody>
      </p:sp>
      <p:sp>
        <p:nvSpPr>
          <p:cNvPr id="234" name="Google Shape;234;p16"/>
          <p:cNvSpPr txBox="1"/>
          <p:nvPr/>
        </p:nvSpPr>
        <p:spPr>
          <a:xfrm>
            <a:off x="822959" y="1879599"/>
            <a:ext cx="7498082" cy="127001"/>
          </a:xfrm>
          <a:prstGeom prst="rect">
            <a:avLst/>
          </a:prstGeom>
          <a:noFill/>
          <a:ln>
            <a:noFill/>
          </a:ln>
        </p:spPr>
        <p:txBody>
          <a:bodyPr anchorCtr="0" anchor="ctr" bIns="0" lIns="0" spcFirstLastPara="1" rIns="0" wrap="square" tIns="0">
            <a:spAutoFit/>
          </a:bodyPr>
          <a:lstStyle/>
          <a:p>
            <a:pPr indent="0" lvl="0" marL="0" marR="0" rtl="0" algn="l">
              <a:lnSpc>
                <a:spcPct val="100000"/>
              </a:lnSpc>
              <a:spcBef>
                <a:spcPts val="0"/>
              </a:spcBef>
              <a:spcAft>
                <a:spcPts val="0"/>
              </a:spcAft>
              <a:buClr>
                <a:srgbClr val="F87171"/>
              </a:buClr>
              <a:buSzPts val="900"/>
              <a:buFont typeface="Calibri"/>
              <a:buNone/>
            </a:pPr>
            <a:r>
              <a:rPr b="1" i="0" lang="en-US" sz="900" u="none" cap="none" strike="noStrike">
                <a:solidFill>
                  <a:srgbClr val="F87171"/>
                </a:solidFill>
                <a:latin typeface="Calibri"/>
                <a:ea typeface="Calibri"/>
                <a:cs typeface="Calibri"/>
                <a:sym typeface="Calibri"/>
              </a:rPr>
              <a:t>NO WAY TO TEST BEFORE PASSING LAWS</a:t>
            </a:r>
            <a:endParaRPr/>
          </a:p>
        </p:txBody>
      </p:sp>
      <p:sp>
        <p:nvSpPr>
          <p:cNvPr id="235" name="Google Shape;235;p16"/>
          <p:cNvSpPr txBox="1"/>
          <p:nvPr/>
        </p:nvSpPr>
        <p:spPr>
          <a:xfrm>
            <a:off x="822959" y="2214180"/>
            <a:ext cx="7498082" cy="189360"/>
          </a:xfrm>
          <a:prstGeom prst="rect">
            <a:avLst/>
          </a:prstGeom>
          <a:noFill/>
          <a:ln>
            <a:noFill/>
          </a:ln>
        </p:spPr>
        <p:txBody>
          <a:bodyPr anchorCtr="0" anchor="ctr" bIns="0" lIns="0" spcFirstLastPara="1" rIns="0" wrap="square" tIns="0">
            <a:spAutoFit/>
          </a:bodyPr>
          <a:lstStyle/>
          <a:p>
            <a:pPr indent="0" lvl="0" marL="0" marR="0" rtl="0" algn="l">
              <a:lnSpc>
                <a:spcPct val="100000"/>
              </a:lnSpc>
              <a:spcBef>
                <a:spcPts val="0"/>
              </a:spcBef>
              <a:spcAft>
                <a:spcPts val="0"/>
              </a:spcAft>
              <a:buClr>
                <a:srgbClr val="FFFFFF"/>
              </a:buClr>
              <a:buSzPts val="1400"/>
              <a:buFont typeface="Calibri"/>
              <a:buNone/>
            </a:pPr>
            <a:r>
              <a:rPr b="1" i="0" lang="en-US" sz="1400" u="none" cap="none" strike="noStrike">
                <a:solidFill>
                  <a:srgbClr val="FFFFFF"/>
                </a:solidFill>
                <a:latin typeface="Calibri"/>
                <a:ea typeface="Calibri"/>
                <a:cs typeface="Calibri"/>
                <a:sym typeface="Calibri"/>
              </a:rPr>
              <a:t>Lawmakers write rules without data on what actually protects kids.</a:t>
            </a:r>
            <a:endParaRPr/>
          </a:p>
        </p:txBody>
      </p:sp>
      <p:sp>
        <p:nvSpPr>
          <p:cNvPr id="236" name="Google Shape;236;p16"/>
          <p:cNvSpPr/>
          <p:nvPr/>
        </p:nvSpPr>
        <p:spPr>
          <a:xfrm>
            <a:off x="548640" y="2788920"/>
            <a:ext cx="8046719" cy="868681"/>
          </a:xfrm>
          <a:prstGeom prst="rect">
            <a:avLst/>
          </a:prstGeom>
          <a:solidFill>
            <a:srgbClr val="1F2D42"/>
          </a:solidFill>
          <a:ln>
            <a:noFill/>
          </a:ln>
          <a:effectLst>
            <a:outerShdw blurRad="101600" rotWithShape="0" dir="8100000" dist="38100">
              <a:srgbClr val="000000">
                <a:alpha val="20000"/>
              </a:srgbClr>
            </a:outerShdw>
          </a:effectLst>
        </p:spPr>
        <p:txBody>
          <a:bodyPr anchorCtr="0" anchor="t" bIns="45700" lIns="45700" spcFirstLastPara="1" rIns="45700" wrap="square" tIns="45700">
            <a:noAutofit/>
          </a:bodyPr>
          <a:lstStyle/>
          <a:p>
            <a:pPr indent="0" lvl="0" marL="0" marR="0" rtl="0" algn="l">
              <a:lnSpc>
                <a:spcPct val="100000"/>
              </a:lnSpc>
              <a:spcBef>
                <a:spcPts val="0"/>
              </a:spcBef>
              <a:spcAft>
                <a:spcPts val="0"/>
              </a:spcAft>
              <a:buClr>
                <a:srgbClr val="000000"/>
              </a:buClr>
              <a:buSzPts val="1800"/>
              <a:buFont typeface="Calibri"/>
              <a:buNone/>
            </a:pPr>
            <a:r>
              <a:t/>
            </a:r>
            <a:endParaRPr b="0" i="0" sz="1800" u="none" cap="none" strike="noStrike">
              <a:solidFill>
                <a:srgbClr val="000000"/>
              </a:solidFill>
              <a:latin typeface="Calibri"/>
              <a:ea typeface="Calibri"/>
              <a:cs typeface="Calibri"/>
              <a:sym typeface="Calibri"/>
            </a:endParaRPr>
          </a:p>
        </p:txBody>
      </p:sp>
      <p:sp>
        <p:nvSpPr>
          <p:cNvPr id="237" name="Google Shape;237;p16"/>
          <p:cNvSpPr/>
          <p:nvPr/>
        </p:nvSpPr>
        <p:spPr>
          <a:xfrm>
            <a:off x="548640" y="2788920"/>
            <a:ext cx="54865" cy="868681"/>
          </a:xfrm>
          <a:prstGeom prst="rect">
            <a:avLst/>
          </a:prstGeom>
          <a:solidFill>
            <a:srgbClr val="FBBF24"/>
          </a:solidFill>
          <a:ln>
            <a:noFill/>
          </a:ln>
        </p:spPr>
        <p:txBody>
          <a:bodyPr anchorCtr="0" anchor="t" bIns="45700" lIns="45700" spcFirstLastPara="1" rIns="45700" wrap="square" tIns="45700">
            <a:noAutofit/>
          </a:bodyPr>
          <a:lstStyle/>
          <a:p>
            <a:pPr indent="0" lvl="0" marL="0" marR="0" rtl="0" algn="l">
              <a:lnSpc>
                <a:spcPct val="100000"/>
              </a:lnSpc>
              <a:spcBef>
                <a:spcPts val="0"/>
              </a:spcBef>
              <a:spcAft>
                <a:spcPts val="0"/>
              </a:spcAft>
              <a:buClr>
                <a:srgbClr val="000000"/>
              </a:buClr>
              <a:buSzPts val="1800"/>
              <a:buFont typeface="Calibri"/>
              <a:buNone/>
            </a:pPr>
            <a:r>
              <a:t/>
            </a:r>
            <a:endParaRPr b="0" i="0" sz="1800" u="none" cap="none" strike="noStrike">
              <a:solidFill>
                <a:srgbClr val="000000"/>
              </a:solidFill>
              <a:latin typeface="Calibri"/>
              <a:ea typeface="Calibri"/>
              <a:cs typeface="Calibri"/>
              <a:sym typeface="Calibri"/>
            </a:endParaRPr>
          </a:p>
        </p:txBody>
      </p:sp>
      <p:sp>
        <p:nvSpPr>
          <p:cNvPr id="238" name="Google Shape;238;p16"/>
          <p:cNvSpPr txBox="1"/>
          <p:nvPr/>
        </p:nvSpPr>
        <p:spPr>
          <a:xfrm>
            <a:off x="822959" y="2931160"/>
            <a:ext cx="7498082" cy="127001"/>
          </a:xfrm>
          <a:prstGeom prst="rect">
            <a:avLst/>
          </a:prstGeom>
          <a:noFill/>
          <a:ln>
            <a:noFill/>
          </a:ln>
        </p:spPr>
        <p:txBody>
          <a:bodyPr anchorCtr="0" anchor="ctr" bIns="0" lIns="0" spcFirstLastPara="1" rIns="0" wrap="square" tIns="0">
            <a:spAutoFit/>
          </a:bodyPr>
          <a:lstStyle/>
          <a:p>
            <a:pPr indent="0" lvl="0" marL="0" marR="0" rtl="0" algn="l">
              <a:lnSpc>
                <a:spcPct val="100000"/>
              </a:lnSpc>
              <a:spcBef>
                <a:spcPts val="0"/>
              </a:spcBef>
              <a:spcAft>
                <a:spcPts val="0"/>
              </a:spcAft>
              <a:buClr>
                <a:srgbClr val="FBBF24"/>
              </a:buClr>
              <a:buSzPts val="900"/>
              <a:buFont typeface="Calibri"/>
              <a:buNone/>
            </a:pPr>
            <a:r>
              <a:rPr b="1" i="0" lang="en-US" sz="900" u="none" cap="none" strike="noStrike">
                <a:solidFill>
                  <a:srgbClr val="FBBF24"/>
                </a:solidFill>
                <a:latin typeface="Calibri"/>
                <a:ea typeface="Calibri"/>
                <a:cs typeface="Calibri"/>
                <a:sym typeface="Calibri"/>
              </a:rPr>
              <a:t>NO WAY TO MEASURE WHAT'S WORKING</a:t>
            </a:r>
            <a:endParaRPr/>
          </a:p>
        </p:txBody>
      </p:sp>
      <p:sp>
        <p:nvSpPr>
          <p:cNvPr id="239" name="Google Shape;239;p16"/>
          <p:cNvSpPr txBox="1"/>
          <p:nvPr/>
        </p:nvSpPr>
        <p:spPr>
          <a:xfrm>
            <a:off x="822959" y="3265740"/>
            <a:ext cx="7498082" cy="189360"/>
          </a:xfrm>
          <a:prstGeom prst="rect">
            <a:avLst/>
          </a:prstGeom>
          <a:noFill/>
          <a:ln>
            <a:noFill/>
          </a:ln>
        </p:spPr>
        <p:txBody>
          <a:bodyPr anchorCtr="0" anchor="ctr" bIns="0" lIns="0" spcFirstLastPara="1" rIns="0" wrap="square" tIns="0">
            <a:spAutoFit/>
          </a:bodyPr>
          <a:lstStyle/>
          <a:p>
            <a:pPr indent="0" lvl="0" marL="0" marR="0" rtl="0" algn="l">
              <a:lnSpc>
                <a:spcPct val="100000"/>
              </a:lnSpc>
              <a:spcBef>
                <a:spcPts val="0"/>
              </a:spcBef>
              <a:spcAft>
                <a:spcPts val="0"/>
              </a:spcAft>
              <a:buClr>
                <a:srgbClr val="FFFFFF"/>
              </a:buClr>
              <a:buSzPts val="1400"/>
              <a:buFont typeface="Calibri"/>
              <a:buNone/>
            </a:pPr>
            <a:r>
              <a:rPr b="1" i="0" lang="en-US" sz="1400" u="none" cap="none" strike="noStrike">
                <a:solidFill>
                  <a:srgbClr val="FFFFFF"/>
                </a:solidFill>
                <a:latin typeface="Calibri"/>
                <a:ea typeface="Calibri"/>
                <a:cs typeface="Calibri"/>
                <a:sym typeface="Calibri"/>
              </a:rPr>
              <a:t>Laws pass, but no one can check if they changed anything.</a:t>
            </a:r>
            <a:endParaRPr/>
          </a:p>
        </p:txBody>
      </p:sp>
      <p:sp>
        <p:nvSpPr>
          <p:cNvPr id="240" name="Google Shape;240;p16"/>
          <p:cNvSpPr/>
          <p:nvPr/>
        </p:nvSpPr>
        <p:spPr>
          <a:xfrm>
            <a:off x="548640" y="3840479"/>
            <a:ext cx="8046719" cy="868681"/>
          </a:xfrm>
          <a:prstGeom prst="rect">
            <a:avLst/>
          </a:prstGeom>
          <a:solidFill>
            <a:srgbClr val="1F2D42"/>
          </a:solidFill>
          <a:ln>
            <a:noFill/>
          </a:ln>
          <a:effectLst>
            <a:outerShdw blurRad="101600" rotWithShape="0" dir="8100000" dist="38100">
              <a:srgbClr val="000000">
                <a:alpha val="20000"/>
              </a:srgbClr>
            </a:outerShdw>
          </a:effectLst>
        </p:spPr>
        <p:txBody>
          <a:bodyPr anchorCtr="0" anchor="t" bIns="45700" lIns="45700" spcFirstLastPara="1" rIns="45700" wrap="square" tIns="45700">
            <a:noAutofit/>
          </a:bodyPr>
          <a:lstStyle/>
          <a:p>
            <a:pPr indent="0" lvl="0" marL="0" marR="0" rtl="0" algn="l">
              <a:lnSpc>
                <a:spcPct val="100000"/>
              </a:lnSpc>
              <a:spcBef>
                <a:spcPts val="0"/>
              </a:spcBef>
              <a:spcAft>
                <a:spcPts val="0"/>
              </a:spcAft>
              <a:buClr>
                <a:srgbClr val="000000"/>
              </a:buClr>
              <a:buSzPts val="1800"/>
              <a:buFont typeface="Calibri"/>
              <a:buNone/>
            </a:pPr>
            <a:r>
              <a:t/>
            </a:r>
            <a:endParaRPr b="0" i="0" sz="1800" u="none" cap="none" strike="noStrike">
              <a:solidFill>
                <a:srgbClr val="000000"/>
              </a:solidFill>
              <a:latin typeface="Calibri"/>
              <a:ea typeface="Calibri"/>
              <a:cs typeface="Calibri"/>
              <a:sym typeface="Calibri"/>
            </a:endParaRPr>
          </a:p>
        </p:txBody>
      </p:sp>
      <p:sp>
        <p:nvSpPr>
          <p:cNvPr id="241" name="Google Shape;241;p16"/>
          <p:cNvSpPr/>
          <p:nvPr/>
        </p:nvSpPr>
        <p:spPr>
          <a:xfrm>
            <a:off x="548640" y="3840479"/>
            <a:ext cx="54865" cy="868681"/>
          </a:xfrm>
          <a:prstGeom prst="rect">
            <a:avLst/>
          </a:prstGeom>
          <a:solidFill>
            <a:srgbClr val="F87171"/>
          </a:solidFill>
          <a:ln>
            <a:noFill/>
          </a:ln>
        </p:spPr>
        <p:txBody>
          <a:bodyPr anchorCtr="0" anchor="t" bIns="45700" lIns="45700" spcFirstLastPara="1" rIns="45700" wrap="square" tIns="45700">
            <a:noAutofit/>
          </a:bodyPr>
          <a:lstStyle/>
          <a:p>
            <a:pPr indent="0" lvl="0" marL="0" marR="0" rtl="0" algn="l">
              <a:lnSpc>
                <a:spcPct val="100000"/>
              </a:lnSpc>
              <a:spcBef>
                <a:spcPts val="0"/>
              </a:spcBef>
              <a:spcAft>
                <a:spcPts val="0"/>
              </a:spcAft>
              <a:buClr>
                <a:srgbClr val="000000"/>
              </a:buClr>
              <a:buSzPts val="1800"/>
              <a:buFont typeface="Calibri"/>
              <a:buNone/>
            </a:pPr>
            <a:r>
              <a:t/>
            </a:r>
            <a:endParaRPr b="0" i="0" sz="1800" u="none" cap="none" strike="noStrike">
              <a:solidFill>
                <a:srgbClr val="000000"/>
              </a:solidFill>
              <a:latin typeface="Calibri"/>
              <a:ea typeface="Calibri"/>
              <a:cs typeface="Calibri"/>
              <a:sym typeface="Calibri"/>
            </a:endParaRPr>
          </a:p>
        </p:txBody>
      </p:sp>
      <p:sp>
        <p:nvSpPr>
          <p:cNvPr id="242" name="Google Shape;242;p16"/>
          <p:cNvSpPr txBox="1"/>
          <p:nvPr/>
        </p:nvSpPr>
        <p:spPr>
          <a:xfrm>
            <a:off x="822959" y="3982720"/>
            <a:ext cx="7498082" cy="127001"/>
          </a:xfrm>
          <a:prstGeom prst="rect">
            <a:avLst/>
          </a:prstGeom>
          <a:noFill/>
          <a:ln>
            <a:noFill/>
          </a:ln>
        </p:spPr>
        <p:txBody>
          <a:bodyPr anchorCtr="0" anchor="ctr" bIns="0" lIns="0" spcFirstLastPara="1" rIns="0" wrap="square" tIns="0">
            <a:spAutoFit/>
          </a:bodyPr>
          <a:lstStyle/>
          <a:p>
            <a:pPr indent="0" lvl="0" marL="0" marR="0" rtl="0" algn="l">
              <a:lnSpc>
                <a:spcPct val="100000"/>
              </a:lnSpc>
              <a:spcBef>
                <a:spcPts val="0"/>
              </a:spcBef>
              <a:spcAft>
                <a:spcPts val="0"/>
              </a:spcAft>
              <a:buClr>
                <a:srgbClr val="F87171"/>
              </a:buClr>
              <a:buSzPts val="900"/>
              <a:buFont typeface="Calibri"/>
              <a:buNone/>
            </a:pPr>
            <a:r>
              <a:rPr b="1" i="0" lang="en-US" sz="900" u="none" cap="none" strike="noStrike">
                <a:solidFill>
                  <a:srgbClr val="F87171"/>
                </a:solidFill>
                <a:latin typeface="Calibri"/>
                <a:ea typeface="Calibri"/>
                <a:cs typeface="Calibri"/>
                <a:sym typeface="Calibri"/>
              </a:rPr>
              <a:t>NO WAY TO HOLD COMPANIES ACCOUNTABLE</a:t>
            </a:r>
            <a:endParaRPr/>
          </a:p>
        </p:txBody>
      </p:sp>
      <p:sp>
        <p:nvSpPr>
          <p:cNvPr id="243" name="Google Shape;243;p16"/>
          <p:cNvSpPr txBox="1"/>
          <p:nvPr/>
        </p:nvSpPr>
        <p:spPr>
          <a:xfrm>
            <a:off x="822959" y="4317300"/>
            <a:ext cx="7498082" cy="189360"/>
          </a:xfrm>
          <a:prstGeom prst="rect">
            <a:avLst/>
          </a:prstGeom>
          <a:noFill/>
          <a:ln>
            <a:noFill/>
          </a:ln>
        </p:spPr>
        <p:txBody>
          <a:bodyPr anchorCtr="0" anchor="ctr" bIns="0" lIns="0" spcFirstLastPara="1" rIns="0" wrap="square" tIns="0">
            <a:spAutoFit/>
          </a:bodyPr>
          <a:lstStyle/>
          <a:p>
            <a:pPr indent="0" lvl="0" marL="0" marR="0" rtl="0" algn="l">
              <a:lnSpc>
                <a:spcPct val="100000"/>
              </a:lnSpc>
              <a:spcBef>
                <a:spcPts val="0"/>
              </a:spcBef>
              <a:spcAft>
                <a:spcPts val="0"/>
              </a:spcAft>
              <a:buClr>
                <a:srgbClr val="FFFFFF"/>
              </a:buClr>
              <a:buSzPts val="1400"/>
              <a:buFont typeface="Calibri"/>
              <a:buNone/>
            </a:pPr>
            <a:r>
              <a:rPr b="1" i="0" lang="en-US" sz="1400" u="none" cap="none" strike="noStrike">
                <a:solidFill>
                  <a:srgbClr val="FFFFFF"/>
                </a:solidFill>
                <a:latin typeface="Calibri"/>
                <a:ea typeface="Calibri"/>
                <a:cs typeface="Calibri"/>
                <a:sym typeface="Calibri"/>
              </a:rPr>
              <a:t>No baselines on kids with false ages, parental controls set up/used, harms with controls on vs. off</a:t>
            </a:r>
            <a:endParaRPr/>
          </a:p>
        </p:txBody>
      </p:sp>
      <p:sp>
        <p:nvSpPr>
          <p:cNvPr id="244" name="Google Shape;244;p16"/>
          <p:cNvSpPr txBox="1"/>
          <p:nvPr/>
        </p:nvSpPr>
        <p:spPr>
          <a:xfrm>
            <a:off x="557776" y="4779063"/>
            <a:ext cx="8046600" cy="169200"/>
          </a:xfrm>
          <a:prstGeom prst="rect">
            <a:avLst/>
          </a:prstGeom>
          <a:noFill/>
          <a:ln>
            <a:noFill/>
          </a:ln>
        </p:spPr>
        <p:txBody>
          <a:bodyPr anchorCtr="0" anchor="ctr" bIns="0" lIns="0" spcFirstLastPara="1" rIns="0" wrap="square" tIns="0">
            <a:spAutoFit/>
          </a:bodyPr>
          <a:lstStyle/>
          <a:p>
            <a:pPr indent="0" lvl="0" marL="0" marR="0" rtl="0" algn="l">
              <a:lnSpc>
                <a:spcPct val="100000"/>
              </a:lnSpc>
              <a:spcBef>
                <a:spcPts val="0"/>
              </a:spcBef>
              <a:spcAft>
                <a:spcPts val="0"/>
              </a:spcAft>
              <a:buClr>
                <a:srgbClr val="94A3B8"/>
              </a:buClr>
              <a:buSzPts val="1100"/>
              <a:buFont typeface="Calibri"/>
              <a:buNone/>
            </a:pPr>
            <a:r>
              <a:rPr b="0" i="1" lang="en-US" sz="1100" u="none" cap="none" strike="noStrike">
                <a:solidFill>
                  <a:srgbClr val="94A3B8"/>
                </a:solidFill>
                <a:latin typeface="Calibri"/>
                <a:ea typeface="Calibri"/>
                <a:cs typeface="Calibri"/>
                <a:sym typeface="Calibri"/>
              </a:rPr>
              <a:t>Independent evaluation standards are the missing piece of the child safety puzzle.</a:t>
            </a:r>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151E2C"/>
        </a:solidFill>
      </p:bgPr>
    </p:bg>
    <p:spTree>
      <p:nvGrpSpPr>
        <p:cNvPr id="248" name="Shape 248"/>
        <p:cNvGrpSpPr/>
        <p:nvPr/>
      </p:nvGrpSpPr>
      <p:grpSpPr>
        <a:xfrm>
          <a:off x="0" y="0"/>
          <a:ext cx="0" cy="0"/>
          <a:chOff x="0" y="0"/>
          <a:chExt cx="0" cy="0"/>
        </a:xfrm>
      </p:grpSpPr>
      <p:sp>
        <p:nvSpPr>
          <p:cNvPr id="249" name="Google Shape;249;p17"/>
          <p:cNvSpPr/>
          <p:nvPr/>
        </p:nvSpPr>
        <p:spPr>
          <a:xfrm>
            <a:off x="457200" y="320040"/>
            <a:ext cx="201169" cy="73153"/>
          </a:xfrm>
          <a:prstGeom prst="rect">
            <a:avLst/>
          </a:prstGeom>
          <a:solidFill>
            <a:srgbClr val="2DD4BF"/>
          </a:solidFill>
          <a:ln>
            <a:noFill/>
          </a:ln>
        </p:spPr>
        <p:txBody>
          <a:bodyPr anchorCtr="0" anchor="t" bIns="45700" lIns="45700" spcFirstLastPara="1" rIns="45700" wrap="square" tIns="45700">
            <a:noAutofit/>
          </a:bodyPr>
          <a:lstStyle/>
          <a:p>
            <a:pPr indent="0" lvl="0" marL="0" marR="0" rtl="0" algn="l">
              <a:lnSpc>
                <a:spcPct val="100000"/>
              </a:lnSpc>
              <a:spcBef>
                <a:spcPts val="0"/>
              </a:spcBef>
              <a:spcAft>
                <a:spcPts val="0"/>
              </a:spcAft>
              <a:buClr>
                <a:srgbClr val="000000"/>
              </a:buClr>
              <a:buSzPts val="1800"/>
              <a:buFont typeface="Calibri"/>
              <a:buNone/>
            </a:pPr>
            <a:r>
              <a:t/>
            </a:r>
            <a:endParaRPr b="0" i="0" sz="1800" u="none" cap="none" strike="noStrike">
              <a:solidFill>
                <a:srgbClr val="000000"/>
              </a:solidFill>
              <a:latin typeface="Calibri"/>
              <a:ea typeface="Calibri"/>
              <a:cs typeface="Calibri"/>
              <a:sym typeface="Calibri"/>
            </a:endParaRPr>
          </a:p>
        </p:txBody>
      </p:sp>
      <p:sp>
        <p:nvSpPr>
          <p:cNvPr id="250" name="Google Shape;250;p17"/>
          <p:cNvSpPr txBox="1"/>
          <p:nvPr/>
        </p:nvSpPr>
        <p:spPr>
          <a:xfrm>
            <a:off x="749808" y="297688"/>
            <a:ext cx="6400801" cy="127001"/>
          </a:xfrm>
          <a:prstGeom prst="rect">
            <a:avLst/>
          </a:prstGeom>
          <a:noFill/>
          <a:ln>
            <a:noFill/>
          </a:ln>
        </p:spPr>
        <p:txBody>
          <a:bodyPr anchorCtr="0" anchor="ctr" bIns="0" lIns="0" spcFirstLastPara="1" rIns="0" wrap="square" tIns="0">
            <a:spAutoFit/>
          </a:bodyPr>
          <a:lstStyle/>
          <a:p>
            <a:pPr indent="0" lvl="0" marL="0" marR="0" rtl="0" algn="l">
              <a:lnSpc>
                <a:spcPct val="100000"/>
              </a:lnSpc>
              <a:spcBef>
                <a:spcPts val="0"/>
              </a:spcBef>
              <a:spcAft>
                <a:spcPts val="0"/>
              </a:spcAft>
              <a:buClr>
                <a:srgbClr val="2DD4BF"/>
              </a:buClr>
              <a:buSzPts val="800"/>
              <a:buFont typeface="Calibri"/>
              <a:buNone/>
            </a:pPr>
            <a:r>
              <a:rPr b="1" i="0" lang="en-US" sz="800" u="none" cap="none" strike="noStrike">
                <a:solidFill>
                  <a:srgbClr val="2DD4BF"/>
                </a:solidFill>
                <a:latin typeface="Calibri"/>
                <a:ea typeface="Calibri"/>
                <a:cs typeface="Calibri"/>
                <a:sym typeface="Calibri"/>
              </a:rPr>
              <a:t>THE ASK</a:t>
            </a:r>
            <a:endParaRPr/>
          </a:p>
        </p:txBody>
      </p:sp>
      <p:sp>
        <p:nvSpPr>
          <p:cNvPr id="251" name="Google Shape;251;p17"/>
          <p:cNvSpPr txBox="1"/>
          <p:nvPr/>
        </p:nvSpPr>
        <p:spPr>
          <a:xfrm>
            <a:off x="457200" y="731519"/>
            <a:ext cx="3840480" cy="1790701"/>
          </a:xfrm>
          <a:prstGeom prst="rect">
            <a:avLst/>
          </a:prstGeom>
          <a:noFill/>
          <a:ln>
            <a:noFill/>
          </a:ln>
        </p:spPr>
        <p:txBody>
          <a:bodyPr anchorCtr="0" anchor="t" bIns="0" lIns="0" spcFirstLastPara="1" rIns="0" wrap="square" tIns="0">
            <a:spAutoFit/>
          </a:bodyPr>
          <a:lstStyle/>
          <a:p>
            <a:pPr indent="0" lvl="0" marL="0" marR="0" rtl="0" algn="l">
              <a:lnSpc>
                <a:spcPct val="100000"/>
              </a:lnSpc>
              <a:spcBef>
                <a:spcPts val="0"/>
              </a:spcBef>
              <a:spcAft>
                <a:spcPts val="0"/>
              </a:spcAft>
              <a:buClr>
                <a:srgbClr val="FFFFFF"/>
              </a:buClr>
              <a:buSzPts val="4000"/>
              <a:buFont typeface="Trebuchet MS"/>
              <a:buNone/>
            </a:pPr>
            <a:r>
              <a:rPr b="1" i="0" lang="en-US" sz="4000" u="none" cap="none" strike="noStrike">
                <a:solidFill>
                  <a:srgbClr val="FFFFFF"/>
                </a:solidFill>
                <a:latin typeface="Trebuchet MS"/>
                <a:ea typeface="Trebuchet MS"/>
                <a:cs typeface="Trebuchet MS"/>
                <a:sym typeface="Trebuchet MS"/>
              </a:rPr>
              <a:t>Four things</a:t>
            </a:r>
            <a:endParaRPr/>
          </a:p>
          <a:p>
            <a:pPr indent="0" lvl="0" marL="0" marR="0" rtl="0" algn="l">
              <a:lnSpc>
                <a:spcPct val="100000"/>
              </a:lnSpc>
              <a:spcBef>
                <a:spcPts val="0"/>
              </a:spcBef>
              <a:spcAft>
                <a:spcPts val="0"/>
              </a:spcAft>
              <a:buClr>
                <a:srgbClr val="FFFFFF"/>
              </a:buClr>
              <a:buSzPts val="4000"/>
              <a:buFont typeface="Trebuchet MS"/>
              <a:buNone/>
            </a:pPr>
            <a:r>
              <a:rPr b="1" i="0" lang="en-US" sz="4000" u="none" cap="none" strike="noStrike">
                <a:solidFill>
                  <a:srgbClr val="FFFFFF"/>
                </a:solidFill>
                <a:latin typeface="Trebuchet MS"/>
                <a:ea typeface="Trebuchet MS"/>
                <a:cs typeface="Trebuchet MS"/>
                <a:sym typeface="Trebuchet MS"/>
              </a:rPr>
              <a:t>to take</a:t>
            </a:r>
            <a:endParaRPr/>
          </a:p>
          <a:p>
            <a:pPr indent="0" lvl="0" marL="0" marR="0" rtl="0" algn="l">
              <a:lnSpc>
                <a:spcPct val="100000"/>
              </a:lnSpc>
              <a:spcBef>
                <a:spcPts val="0"/>
              </a:spcBef>
              <a:spcAft>
                <a:spcPts val="0"/>
              </a:spcAft>
              <a:buClr>
                <a:srgbClr val="FFFFFF"/>
              </a:buClr>
              <a:buSzPts val="4000"/>
              <a:buFont typeface="Trebuchet MS"/>
              <a:buNone/>
            </a:pPr>
            <a:r>
              <a:rPr b="1" i="0" lang="en-US" sz="4000" u="none" cap="none" strike="noStrike">
                <a:solidFill>
                  <a:srgbClr val="FFFFFF"/>
                </a:solidFill>
                <a:latin typeface="Trebuchet MS"/>
                <a:ea typeface="Trebuchet MS"/>
                <a:cs typeface="Trebuchet MS"/>
                <a:sym typeface="Trebuchet MS"/>
              </a:rPr>
              <a:t>from today.</a:t>
            </a:r>
            <a:endParaRPr/>
          </a:p>
        </p:txBody>
      </p:sp>
      <p:sp>
        <p:nvSpPr>
          <p:cNvPr id="252" name="Google Shape;252;p17"/>
          <p:cNvSpPr/>
          <p:nvPr/>
        </p:nvSpPr>
        <p:spPr>
          <a:xfrm>
            <a:off x="4572000" y="822960"/>
            <a:ext cx="4206241" cy="822961"/>
          </a:xfrm>
          <a:prstGeom prst="rect">
            <a:avLst/>
          </a:prstGeom>
          <a:solidFill>
            <a:srgbClr val="1F2D42"/>
          </a:solidFill>
          <a:ln>
            <a:noFill/>
          </a:ln>
          <a:effectLst>
            <a:outerShdw blurRad="101600" rotWithShape="0" dir="8100000" dist="38100">
              <a:srgbClr val="000000">
                <a:alpha val="20000"/>
              </a:srgbClr>
            </a:outerShdw>
          </a:effectLst>
        </p:spPr>
        <p:txBody>
          <a:bodyPr anchorCtr="0" anchor="t" bIns="45700" lIns="45700" spcFirstLastPara="1" rIns="45700" wrap="square" tIns="45700">
            <a:noAutofit/>
          </a:bodyPr>
          <a:lstStyle/>
          <a:p>
            <a:pPr indent="0" lvl="0" marL="0" marR="0" rtl="0" algn="l">
              <a:lnSpc>
                <a:spcPct val="100000"/>
              </a:lnSpc>
              <a:spcBef>
                <a:spcPts val="0"/>
              </a:spcBef>
              <a:spcAft>
                <a:spcPts val="0"/>
              </a:spcAft>
              <a:buClr>
                <a:srgbClr val="000000"/>
              </a:buClr>
              <a:buSzPts val="1800"/>
              <a:buFont typeface="Calibri"/>
              <a:buNone/>
            </a:pPr>
            <a:r>
              <a:t/>
            </a:r>
            <a:endParaRPr b="0" i="0" sz="1800" u="none" cap="none" strike="noStrike">
              <a:solidFill>
                <a:srgbClr val="000000"/>
              </a:solidFill>
              <a:latin typeface="Calibri"/>
              <a:ea typeface="Calibri"/>
              <a:cs typeface="Calibri"/>
              <a:sym typeface="Calibri"/>
            </a:endParaRPr>
          </a:p>
        </p:txBody>
      </p:sp>
      <p:sp>
        <p:nvSpPr>
          <p:cNvPr id="253" name="Google Shape;253;p17"/>
          <p:cNvSpPr/>
          <p:nvPr/>
        </p:nvSpPr>
        <p:spPr>
          <a:xfrm>
            <a:off x="4572000" y="822960"/>
            <a:ext cx="54864" cy="822961"/>
          </a:xfrm>
          <a:prstGeom prst="rect">
            <a:avLst/>
          </a:prstGeom>
          <a:solidFill>
            <a:srgbClr val="2DD4BF"/>
          </a:solidFill>
          <a:ln>
            <a:noFill/>
          </a:ln>
        </p:spPr>
        <p:txBody>
          <a:bodyPr anchorCtr="0" anchor="t" bIns="45700" lIns="45700" spcFirstLastPara="1" rIns="45700" wrap="square" tIns="45700">
            <a:noAutofit/>
          </a:bodyPr>
          <a:lstStyle/>
          <a:p>
            <a:pPr indent="0" lvl="0" marL="0" marR="0" rtl="0" algn="l">
              <a:lnSpc>
                <a:spcPct val="100000"/>
              </a:lnSpc>
              <a:spcBef>
                <a:spcPts val="0"/>
              </a:spcBef>
              <a:spcAft>
                <a:spcPts val="0"/>
              </a:spcAft>
              <a:buClr>
                <a:srgbClr val="000000"/>
              </a:buClr>
              <a:buSzPts val="1800"/>
              <a:buFont typeface="Calibri"/>
              <a:buNone/>
            </a:pPr>
            <a:r>
              <a:t/>
            </a:r>
            <a:endParaRPr b="0" i="0" sz="1800" u="none" cap="none" strike="noStrike">
              <a:solidFill>
                <a:srgbClr val="000000"/>
              </a:solidFill>
              <a:latin typeface="Calibri"/>
              <a:ea typeface="Calibri"/>
              <a:cs typeface="Calibri"/>
              <a:sym typeface="Calibri"/>
            </a:endParaRPr>
          </a:p>
        </p:txBody>
      </p:sp>
      <p:sp>
        <p:nvSpPr>
          <p:cNvPr id="254" name="Google Shape;254;p17"/>
          <p:cNvSpPr txBox="1"/>
          <p:nvPr/>
        </p:nvSpPr>
        <p:spPr>
          <a:xfrm>
            <a:off x="4754879" y="924051"/>
            <a:ext cx="457201" cy="127001"/>
          </a:xfrm>
          <a:prstGeom prst="rect">
            <a:avLst/>
          </a:prstGeom>
          <a:noFill/>
          <a:ln>
            <a:noFill/>
          </a:ln>
        </p:spPr>
        <p:txBody>
          <a:bodyPr anchorCtr="0" anchor="ctr" bIns="0" lIns="0" spcFirstLastPara="1" rIns="0" wrap="square" tIns="0">
            <a:spAutoFit/>
          </a:bodyPr>
          <a:lstStyle/>
          <a:p>
            <a:pPr indent="0" lvl="0" marL="0" marR="0" rtl="0" algn="l">
              <a:lnSpc>
                <a:spcPct val="100000"/>
              </a:lnSpc>
              <a:spcBef>
                <a:spcPts val="0"/>
              </a:spcBef>
              <a:spcAft>
                <a:spcPts val="0"/>
              </a:spcAft>
              <a:buClr>
                <a:srgbClr val="2DD4BF"/>
              </a:buClr>
              <a:buSzPts val="900"/>
              <a:buFont typeface="Calibri"/>
              <a:buNone/>
            </a:pPr>
            <a:r>
              <a:rPr b="1" i="0" lang="en-US" sz="900" u="none" cap="none" strike="noStrike">
                <a:solidFill>
                  <a:srgbClr val="2DD4BF"/>
                </a:solidFill>
                <a:latin typeface="Calibri"/>
                <a:ea typeface="Calibri"/>
                <a:cs typeface="Calibri"/>
                <a:sym typeface="Calibri"/>
              </a:rPr>
              <a:t>01</a:t>
            </a:r>
            <a:endParaRPr/>
          </a:p>
        </p:txBody>
      </p:sp>
      <p:sp>
        <p:nvSpPr>
          <p:cNvPr id="255" name="Google Shape;255;p17"/>
          <p:cNvSpPr txBox="1"/>
          <p:nvPr/>
        </p:nvSpPr>
        <p:spPr>
          <a:xfrm>
            <a:off x="4754875" y="1269375"/>
            <a:ext cx="3840600" cy="369300"/>
          </a:xfrm>
          <a:prstGeom prst="rect">
            <a:avLst/>
          </a:prstGeom>
          <a:noFill/>
          <a:ln>
            <a:noFill/>
          </a:ln>
        </p:spPr>
        <p:txBody>
          <a:bodyPr anchorCtr="0" anchor="ctr" bIns="0" lIns="0" spcFirstLastPara="1" rIns="0" wrap="square" tIns="0">
            <a:spAutoFit/>
          </a:bodyPr>
          <a:lstStyle/>
          <a:p>
            <a:pPr indent="0" lvl="0" marL="0" marR="0" rtl="0" algn="l">
              <a:lnSpc>
                <a:spcPct val="100000"/>
              </a:lnSpc>
              <a:spcBef>
                <a:spcPts val="0"/>
              </a:spcBef>
              <a:spcAft>
                <a:spcPts val="0"/>
              </a:spcAft>
              <a:buClr>
                <a:srgbClr val="FFFFFF"/>
              </a:buClr>
              <a:buSzPts val="1200"/>
              <a:buFont typeface="Calibri"/>
              <a:buNone/>
            </a:pPr>
            <a:r>
              <a:rPr b="1" lang="en-US" sz="1200">
                <a:solidFill>
                  <a:srgbClr val="FFFFFF"/>
                </a:solidFill>
                <a:latin typeface="Calibri"/>
                <a:ea typeface="Calibri"/>
                <a:cs typeface="Calibri"/>
                <a:sym typeface="Calibri"/>
              </a:rPr>
              <a:t>Youth s</a:t>
            </a:r>
            <a:r>
              <a:rPr b="1" i="0" lang="en-US" sz="1200" u="none" cap="none" strike="noStrike">
                <a:solidFill>
                  <a:srgbClr val="FFFFFF"/>
                </a:solidFill>
                <a:latin typeface="Calibri"/>
                <a:ea typeface="Calibri"/>
                <a:cs typeface="Calibri"/>
                <a:sym typeface="Calibri"/>
              </a:rPr>
              <a:t>afety needs </a:t>
            </a:r>
            <a:r>
              <a:rPr b="1" lang="en-US" sz="1200">
                <a:solidFill>
                  <a:srgbClr val="FFFFFF"/>
                </a:solidFill>
                <a:latin typeface="Calibri"/>
                <a:ea typeface="Calibri"/>
                <a:cs typeface="Calibri"/>
                <a:sym typeface="Calibri"/>
              </a:rPr>
              <a:t>many </a:t>
            </a:r>
            <a:r>
              <a:rPr b="1" i="0" lang="en-US" sz="1200" u="none" cap="none" strike="noStrike">
                <a:solidFill>
                  <a:srgbClr val="FFFFFF"/>
                </a:solidFill>
                <a:latin typeface="Calibri"/>
                <a:ea typeface="Calibri"/>
                <a:cs typeface="Calibri"/>
                <a:sym typeface="Calibri"/>
              </a:rPr>
              <a:t>layers and policy should match that.</a:t>
            </a:r>
            <a:endParaRPr/>
          </a:p>
        </p:txBody>
      </p:sp>
      <p:sp>
        <p:nvSpPr>
          <p:cNvPr id="256" name="Google Shape;256;p17"/>
          <p:cNvSpPr/>
          <p:nvPr/>
        </p:nvSpPr>
        <p:spPr>
          <a:xfrm>
            <a:off x="4572000" y="1828800"/>
            <a:ext cx="4206241" cy="822961"/>
          </a:xfrm>
          <a:prstGeom prst="rect">
            <a:avLst/>
          </a:prstGeom>
          <a:solidFill>
            <a:srgbClr val="1F2D42"/>
          </a:solidFill>
          <a:ln>
            <a:noFill/>
          </a:ln>
          <a:effectLst>
            <a:outerShdw blurRad="101600" rotWithShape="0" dir="8100000" dist="38100">
              <a:srgbClr val="000000">
                <a:alpha val="20000"/>
              </a:srgbClr>
            </a:outerShdw>
          </a:effectLst>
        </p:spPr>
        <p:txBody>
          <a:bodyPr anchorCtr="0" anchor="t" bIns="45700" lIns="45700" spcFirstLastPara="1" rIns="45700" wrap="square" tIns="45700">
            <a:noAutofit/>
          </a:bodyPr>
          <a:lstStyle/>
          <a:p>
            <a:pPr indent="0" lvl="0" marL="0" marR="0" rtl="0" algn="l">
              <a:lnSpc>
                <a:spcPct val="100000"/>
              </a:lnSpc>
              <a:spcBef>
                <a:spcPts val="0"/>
              </a:spcBef>
              <a:spcAft>
                <a:spcPts val="0"/>
              </a:spcAft>
              <a:buClr>
                <a:srgbClr val="000000"/>
              </a:buClr>
              <a:buSzPts val="1800"/>
              <a:buFont typeface="Calibri"/>
              <a:buNone/>
            </a:pPr>
            <a:r>
              <a:t/>
            </a:r>
            <a:endParaRPr b="0" i="0" sz="1800" u="none" cap="none" strike="noStrike">
              <a:solidFill>
                <a:srgbClr val="000000"/>
              </a:solidFill>
              <a:latin typeface="Calibri"/>
              <a:ea typeface="Calibri"/>
              <a:cs typeface="Calibri"/>
              <a:sym typeface="Calibri"/>
            </a:endParaRPr>
          </a:p>
        </p:txBody>
      </p:sp>
      <p:sp>
        <p:nvSpPr>
          <p:cNvPr id="257" name="Google Shape;257;p17"/>
          <p:cNvSpPr/>
          <p:nvPr/>
        </p:nvSpPr>
        <p:spPr>
          <a:xfrm>
            <a:off x="4572000" y="1828800"/>
            <a:ext cx="54864" cy="822961"/>
          </a:xfrm>
          <a:prstGeom prst="rect">
            <a:avLst/>
          </a:prstGeom>
          <a:solidFill>
            <a:srgbClr val="2DD4BF"/>
          </a:solidFill>
          <a:ln>
            <a:noFill/>
          </a:ln>
        </p:spPr>
        <p:txBody>
          <a:bodyPr anchorCtr="0" anchor="t" bIns="45700" lIns="45700" spcFirstLastPara="1" rIns="45700" wrap="square" tIns="45700">
            <a:noAutofit/>
          </a:bodyPr>
          <a:lstStyle/>
          <a:p>
            <a:pPr indent="0" lvl="0" marL="0" marR="0" rtl="0" algn="l">
              <a:lnSpc>
                <a:spcPct val="100000"/>
              </a:lnSpc>
              <a:spcBef>
                <a:spcPts val="0"/>
              </a:spcBef>
              <a:spcAft>
                <a:spcPts val="0"/>
              </a:spcAft>
              <a:buClr>
                <a:srgbClr val="000000"/>
              </a:buClr>
              <a:buSzPts val="1800"/>
              <a:buFont typeface="Calibri"/>
              <a:buNone/>
            </a:pPr>
            <a:r>
              <a:t/>
            </a:r>
            <a:endParaRPr b="0" i="0" sz="1800" u="none" cap="none" strike="noStrike">
              <a:solidFill>
                <a:srgbClr val="000000"/>
              </a:solidFill>
              <a:latin typeface="Calibri"/>
              <a:ea typeface="Calibri"/>
              <a:cs typeface="Calibri"/>
              <a:sym typeface="Calibri"/>
            </a:endParaRPr>
          </a:p>
        </p:txBody>
      </p:sp>
      <p:sp>
        <p:nvSpPr>
          <p:cNvPr id="258" name="Google Shape;258;p17"/>
          <p:cNvSpPr txBox="1"/>
          <p:nvPr/>
        </p:nvSpPr>
        <p:spPr>
          <a:xfrm>
            <a:off x="4754879" y="1929891"/>
            <a:ext cx="457201" cy="127001"/>
          </a:xfrm>
          <a:prstGeom prst="rect">
            <a:avLst/>
          </a:prstGeom>
          <a:noFill/>
          <a:ln>
            <a:noFill/>
          </a:ln>
        </p:spPr>
        <p:txBody>
          <a:bodyPr anchorCtr="0" anchor="ctr" bIns="0" lIns="0" spcFirstLastPara="1" rIns="0" wrap="square" tIns="0">
            <a:spAutoFit/>
          </a:bodyPr>
          <a:lstStyle/>
          <a:p>
            <a:pPr indent="0" lvl="0" marL="0" marR="0" rtl="0" algn="l">
              <a:lnSpc>
                <a:spcPct val="100000"/>
              </a:lnSpc>
              <a:spcBef>
                <a:spcPts val="0"/>
              </a:spcBef>
              <a:spcAft>
                <a:spcPts val="0"/>
              </a:spcAft>
              <a:buClr>
                <a:srgbClr val="2DD4BF"/>
              </a:buClr>
              <a:buSzPts val="900"/>
              <a:buFont typeface="Calibri"/>
              <a:buNone/>
            </a:pPr>
            <a:r>
              <a:rPr b="1" i="0" lang="en-US" sz="900" u="none" cap="none" strike="noStrike">
                <a:solidFill>
                  <a:srgbClr val="2DD4BF"/>
                </a:solidFill>
                <a:latin typeface="Calibri"/>
                <a:ea typeface="Calibri"/>
                <a:cs typeface="Calibri"/>
                <a:sym typeface="Calibri"/>
              </a:rPr>
              <a:t>02</a:t>
            </a:r>
            <a:endParaRPr/>
          </a:p>
        </p:txBody>
      </p:sp>
      <p:sp>
        <p:nvSpPr>
          <p:cNvPr id="259" name="Google Shape;259;p17"/>
          <p:cNvSpPr txBox="1"/>
          <p:nvPr/>
        </p:nvSpPr>
        <p:spPr>
          <a:xfrm>
            <a:off x="4754879" y="2158037"/>
            <a:ext cx="3749100" cy="369300"/>
          </a:xfrm>
          <a:prstGeom prst="rect">
            <a:avLst/>
          </a:prstGeom>
          <a:noFill/>
          <a:ln>
            <a:noFill/>
          </a:ln>
        </p:spPr>
        <p:txBody>
          <a:bodyPr anchorCtr="0" anchor="ctr" bIns="0" lIns="0" spcFirstLastPara="1" rIns="0" wrap="square" tIns="0">
            <a:spAutoFit/>
          </a:bodyPr>
          <a:lstStyle/>
          <a:p>
            <a:pPr indent="0" lvl="0" marL="0" marR="0" rtl="0" algn="l">
              <a:lnSpc>
                <a:spcPct val="100000"/>
              </a:lnSpc>
              <a:spcBef>
                <a:spcPts val="0"/>
              </a:spcBef>
              <a:spcAft>
                <a:spcPts val="0"/>
              </a:spcAft>
              <a:buClr>
                <a:srgbClr val="FFFFFF"/>
              </a:buClr>
              <a:buSzPts val="1200"/>
              <a:buFont typeface="Calibri"/>
              <a:buNone/>
            </a:pPr>
            <a:r>
              <a:rPr b="1" i="0" lang="en-US" sz="1200" u="none" cap="none" strike="noStrike">
                <a:solidFill>
                  <a:srgbClr val="FFFFFF"/>
                </a:solidFill>
                <a:latin typeface="Calibri"/>
                <a:ea typeface="Calibri"/>
                <a:cs typeface="Calibri"/>
                <a:sym typeface="Calibri"/>
              </a:rPr>
              <a:t>We lack minimal standards</a:t>
            </a:r>
            <a:r>
              <a:rPr b="1" lang="en-US" sz="1200">
                <a:solidFill>
                  <a:srgbClr val="FFFFFF"/>
                </a:solidFill>
                <a:latin typeface="Calibri"/>
                <a:ea typeface="Calibri"/>
                <a:cs typeface="Calibri"/>
                <a:sym typeface="Calibri"/>
              </a:rPr>
              <a:t> for apps and </a:t>
            </a:r>
            <a:r>
              <a:rPr b="1" i="0" lang="en-US" sz="1200" u="none" cap="none" strike="noStrike">
                <a:solidFill>
                  <a:srgbClr val="FFFFFF"/>
                </a:solidFill>
                <a:latin typeface="Calibri"/>
                <a:ea typeface="Calibri"/>
                <a:cs typeface="Calibri"/>
                <a:sym typeface="Calibri"/>
              </a:rPr>
              <a:t>parent</a:t>
            </a:r>
            <a:r>
              <a:rPr b="1" lang="en-US" sz="1200">
                <a:solidFill>
                  <a:srgbClr val="FFFFFF"/>
                </a:solidFill>
                <a:latin typeface="Calibri"/>
                <a:ea typeface="Calibri"/>
                <a:cs typeface="Calibri"/>
                <a:sym typeface="Calibri"/>
              </a:rPr>
              <a:t>s need </a:t>
            </a:r>
            <a:r>
              <a:rPr b="1" i="0" lang="en-US" sz="1200" u="none" cap="none" strike="noStrike">
                <a:solidFill>
                  <a:srgbClr val="FFFFFF"/>
                </a:solidFill>
                <a:latin typeface="Calibri"/>
                <a:ea typeface="Calibri"/>
                <a:cs typeface="Calibri"/>
                <a:sym typeface="Calibri"/>
              </a:rPr>
              <a:t>real insight</a:t>
            </a:r>
            <a:r>
              <a:rPr b="1" lang="en-US" sz="1200">
                <a:solidFill>
                  <a:srgbClr val="FFFFFF"/>
                </a:solidFill>
                <a:latin typeface="Calibri"/>
                <a:ea typeface="Calibri"/>
                <a:cs typeface="Calibri"/>
                <a:sym typeface="Calibri"/>
              </a:rPr>
              <a:t>s </a:t>
            </a:r>
            <a:r>
              <a:rPr b="1" i="0" lang="en-US" sz="1200" u="none" cap="none" strike="noStrike">
                <a:solidFill>
                  <a:srgbClr val="FFFFFF"/>
                </a:solidFill>
                <a:latin typeface="Calibri"/>
                <a:ea typeface="Calibri"/>
                <a:cs typeface="Calibri"/>
                <a:sym typeface="Calibri"/>
              </a:rPr>
              <a:t>and more powerful parental controls.</a:t>
            </a:r>
            <a:endParaRPr/>
          </a:p>
        </p:txBody>
      </p:sp>
      <p:sp>
        <p:nvSpPr>
          <p:cNvPr id="260" name="Google Shape;260;p17"/>
          <p:cNvSpPr/>
          <p:nvPr/>
        </p:nvSpPr>
        <p:spPr>
          <a:xfrm>
            <a:off x="4572000" y="2834639"/>
            <a:ext cx="4206241" cy="822961"/>
          </a:xfrm>
          <a:prstGeom prst="rect">
            <a:avLst/>
          </a:prstGeom>
          <a:solidFill>
            <a:srgbClr val="1F2D42"/>
          </a:solidFill>
          <a:ln>
            <a:noFill/>
          </a:ln>
          <a:effectLst>
            <a:outerShdw blurRad="101600" rotWithShape="0" dir="8100000" dist="38100">
              <a:srgbClr val="000000">
                <a:alpha val="20000"/>
              </a:srgbClr>
            </a:outerShdw>
          </a:effectLst>
        </p:spPr>
        <p:txBody>
          <a:bodyPr anchorCtr="0" anchor="t" bIns="45700" lIns="45700" spcFirstLastPara="1" rIns="45700" wrap="square" tIns="45700">
            <a:noAutofit/>
          </a:bodyPr>
          <a:lstStyle/>
          <a:p>
            <a:pPr indent="0" lvl="0" marL="0" marR="0" rtl="0" algn="l">
              <a:lnSpc>
                <a:spcPct val="100000"/>
              </a:lnSpc>
              <a:spcBef>
                <a:spcPts val="0"/>
              </a:spcBef>
              <a:spcAft>
                <a:spcPts val="0"/>
              </a:spcAft>
              <a:buClr>
                <a:srgbClr val="000000"/>
              </a:buClr>
              <a:buSzPts val="1800"/>
              <a:buFont typeface="Calibri"/>
              <a:buNone/>
            </a:pPr>
            <a:r>
              <a:t/>
            </a:r>
            <a:endParaRPr b="0" i="0" sz="1800" u="none" cap="none" strike="noStrike">
              <a:solidFill>
                <a:srgbClr val="000000"/>
              </a:solidFill>
              <a:latin typeface="Calibri"/>
              <a:ea typeface="Calibri"/>
              <a:cs typeface="Calibri"/>
              <a:sym typeface="Calibri"/>
            </a:endParaRPr>
          </a:p>
        </p:txBody>
      </p:sp>
      <p:sp>
        <p:nvSpPr>
          <p:cNvPr id="261" name="Google Shape;261;p17"/>
          <p:cNvSpPr/>
          <p:nvPr/>
        </p:nvSpPr>
        <p:spPr>
          <a:xfrm>
            <a:off x="4572000" y="2834639"/>
            <a:ext cx="54864" cy="822961"/>
          </a:xfrm>
          <a:prstGeom prst="rect">
            <a:avLst/>
          </a:prstGeom>
          <a:solidFill>
            <a:srgbClr val="2DD4BF"/>
          </a:solidFill>
          <a:ln>
            <a:noFill/>
          </a:ln>
        </p:spPr>
        <p:txBody>
          <a:bodyPr anchorCtr="0" anchor="t" bIns="45700" lIns="45700" spcFirstLastPara="1" rIns="45700" wrap="square" tIns="45700">
            <a:noAutofit/>
          </a:bodyPr>
          <a:lstStyle/>
          <a:p>
            <a:pPr indent="0" lvl="0" marL="0" marR="0" rtl="0" algn="l">
              <a:lnSpc>
                <a:spcPct val="100000"/>
              </a:lnSpc>
              <a:spcBef>
                <a:spcPts val="0"/>
              </a:spcBef>
              <a:spcAft>
                <a:spcPts val="0"/>
              </a:spcAft>
              <a:buClr>
                <a:srgbClr val="000000"/>
              </a:buClr>
              <a:buSzPts val="1800"/>
              <a:buFont typeface="Calibri"/>
              <a:buNone/>
            </a:pPr>
            <a:r>
              <a:t/>
            </a:r>
            <a:endParaRPr b="0" i="0" sz="1800" u="none" cap="none" strike="noStrike">
              <a:solidFill>
                <a:srgbClr val="000000"/>
              </a:solidFill>
              <a:latin typeface="Calibri"/>
              <a:ea typeface="Calibri"/>
              <a:cs typeface="Calibri"/>
              <a:sym typeface="Calibri"/>
            </a:endParaRPr>
          </a:p>
        </p:txBody>
      </p:sp>
      <p:sp>
        <p:nvSpPr>
          <p:cNvPr id="262" name="Google Shape;262;p17"/>
          <p:cNvSpPr txBox="1"/>
          <p:nvPr/>
        </p:nvSpPr>
        <p:spPr>
          <a:xfrm>
            <a:off x="4754879" y="2935732"/>
            <a:ext cx="457201" cy="127001"/>
          </a:xfrm>
          <a:prstGeom prst="rect">
            <a:avLst/>
          </a:prstGeom>
          <a:noFill/>
          <a:ln>
            <a:noFill/>
          </a:ln>
        </p:spPr>
        <p:txBody>
          <a:bodyPr anchorCtr="0" anchor="ctr" bIns="0" lIns="0" spcFirstLastPara="1" rIns="0" wrap="square" tIns="0">
            <a:spAutoFit/>
          </a:bodyPr>
          <a:lstStyle/>
          <a:p>
            <a:pPr indent="0" lvl="0" marL="0" marR="0" rtl="0" algn="l">
              <a:lnSpc>
                <a:spcPct val="100000"/>
              </a:lnSpc>
              <a:spcBef>
                <a:spcPts val="0"/>
              </a:spcBef>
              <a:spcAft>
                <a:spcPts val="0"/>
              </a:spcAft>
              <a:buClr>
                <a:srgbClr val="2DD4BF"/>
              </a:buClr>
              <a:buSzPts val="900"/>
              <a:buFont typeface="Calibri"/>
              <a:buNone/>
            </a:pPr>
            <a:r>
              <a:rPr b="1" i="0" lang="en-US" sz="900" u="none" cap="none" strike="noStrike">
                <a:solidFill>
                  <a:srgbClr val="2DD4BF"/>
                </a:solidFill>
                <a:latin typeface="Calibri"/>
                <a:ea typeface="Calibri"/>
                <a:cs typeface="Calibri"/>
                <a:sym typeface="Calibri"/>
              </a:rPr>
              <a:t>03</a:t>
            </a:r>
            <a:endParaRPr/>
          </a:p>
        </p:txBody>
      </p:sp>
      <p:sp>
        <p:nvSpPr>
          <p:cNvPr id="263" name="Google Shape;263;p17"/>
          <p:cNvSpPr txBox="1"/>
          <p:nvPr/>
        </p:nvSpPr>
        <p:spPr>
          <a:xfrm>
            <a:off x="4754879" y="3259127"/>
            <a:ext cx="3749100" cy="369300"/>
          </a:xfrm>
          <a:prstGeom prst="rect">
            <a:avLst/>
          </a:prstGeom>
          <a:noFill/>
          <a:ln>
            <a:noFill/>
          </a:ln>
        </p:spPr>
        <p:txBody>
          <a:bodyPr anchorCtr="0" anchor="ctr" bIns="0" lIns="0" spcFirstLastPara="1" rIns="0" wrap="square" tIns="0">
            <a:spAutoFit/>
          </a:bodyPr>
          <a:lstStyle/>
          <a:p>
            <a:pPr indent="0" lvl="0" marL="0" marR="0" rtl="0" algn="l">
              <a:lnSpc>
                <a:spcPct val="100000"/>
              </a:lnSpc>
              <a:spcBef>
                <a:spcPts val="0"/>
              </a:spcBef>
              <a:spcAft>
                <a:spcPts val="0"/>
              </a:spcAft>
              <a:buClr>
                <a:srgbClr val="FFFFFF"/>
              </a:buClr>
              <a:buSzPts val="1200"/>
              <a:buFont typeface="Calibri"/>
              <a:buNone/>
            </a:pPr>
            <a:r>
              <a:rPr b="1" i="0" lang="en-US" sz="1200" u="none" cap="none" strike="noStrike">
                <a:solidFill>
                  <a:srgbClr val="FFFFFF"/>
                </a:solidFill>
                <a:latin typeface="Calibri"/>
                <a:ea typeface="Calibri"/>
                <a:cs typeface="Calibri"/>
                <a:sym typeface="Calibri"/>
              </a:rPr>
              <a:t>AI chatbots </a:t>
            </a:r>
            <a:r>
              <a:rPr b="1" lang="en-US" sz="1200">
                <a:solidFill>
                  <a:srgbClr val="FFFFFF"/>
                </a:solidFill>
                <a:latin typeface="Calibri"/>
                <a:ea typeface="Calibri"/>
                <a:cs typeface="Calibri"/>
                <a:sym typeface="Calibri"/>
              </a:rPr>
              <a:t>lack basic safeguards for Youth</a:t>
            </a:r>
            <a:r>
              <a:rPr b="1" i="0" lang="en-US" sz="1200" u="none" cap="none" strike="noStrike">
                <a:solidFill>
                  <a:srgbClr val="FFFFFF"/>
                </a:solidFill>
                <a:latin typeface="Calibri"/>
                <a:ea typeface="Calibri"/>
                <a:cs typeface="Calibri"/>
                <a:sym typeface="Calibri"/>
              </a:rPr>
              <a:t> and we're </a:t>
            </a:r>
            <a:r>
              <a:rPr b="1" lang="en-US" sz="1200">
                <a:solidFill>
                  <a:srgbClr val="FFFFFF"/>
                </a:solidFill>
                <a:latin typeface="Calibri"/>
                <a:ea typeface="Calibri"/>
                <a:cs typeface="Calibri"/>
                <a:sym typeface="Calibri"/>
              </a:rPr>
              <a:t>falling behind.</a:t>
            </a:r>
            <a:endParaRPr/>
          </a:p>
        </p:txBody>
      </p:sp>
      <p:sp>
        <p:nvSpPr>
          <p:cNvPr id="264" name="Google Shape;264;p17"/>
          <p:cNvSpPr/>
          <p:nvPr/>
        </p:nvSpPr>
        <p:spPr>
          <a:xfrm>
            <a:off x="4572000" y="3840479"/>
            <a:ext cx="4206241" cy="822961"/>
          </a:xfrm>
          <a:prstGeom prst="rect">
            <a:avLst/>
          </a:prstGeom>
          <a:solidFill>
            <a:srgbClr val="1F2D42"/>
          </a:solidFill>
          <a:ln>
            <a:noFill/>
          </a:ln>
          <a:effectLst>
            <a:outerShdw blurRad="101600" rotWithShape="0" dir="8100000" dist="38100">
              <a:srgbClr val="000000">
                <a:alpha val="20000"/>
              </a:srgbClr>
            </a:outerShdw>
          </a:effectLst>
        </p:spPr>
        <p:txBody>
          <a:bodyPr anchorCtr="0" anchor="t" bIns="45700" lIns="45700" spcFirstLastPara="1" rIns="45700" wrap="square" tIns="45700">
            <a:noAutofit/>
          </a:bodyPr>
          <a:lstStyle/>
          <a:p>
            <a:pPr indent="0" lvl="0" marL="0" marR="0" rtl="0" algn="l">
              <a:lnSpc>
                <a:spcPct val="100000"/>
              </a:lnSpc>
              <a:spcBef>
                <a:spcPts val="0"/>
              </a:spcBef>
              <a:spcAft>
                <a:spcPts val="0"/>
              </a:spcAft>
              <a:buClr>
                <a:srgbClr val="000000"/>
              </a:buClr>
              <a:buSzPts val="1800"/>
              <a:buFont typeface="Calibri"/>
              <a:buNone/>
            </a:pPr>
            <a:r>
              <a:t/>
            </a:r>
            <a:endParaRPr b="0" i="0" sz="1800" u="none" cap="none" strike="noStrike">
              <a:solidFill>
                <a:srgbClr val="000000"/>
              </a:solidFill>
              <a:latin typeface="Calibri"/>
              <a:ea typeface="Calibri"/>
              <a:cs typeface="Calibri"/>
              <a:sym typeface="Calibri"/>
            </a:endParaRPr>
          </a:p>
        </p:txBody>
      </p:sp>
      <p:sp>
        <p:nvSpPr>
          <p:cNvPr id="265" name="Google Shape;265;p17"/>
          <p:cNvSpPr/>
          <p:nvPr/>
        </p:nvSpPr>
        <p:spPr>
          <a:xfrm>
            <a:off x="4572000" y="3840479"/>
            <a:ext cx="54864" cy="822961"/>
          </a:xfrm>
          <a:prstGeom prst="rect">
            <a:avLst/>
          </a:prstGeom>
          <a:solidFill>
            <a:srgbClr val="2DD4BF"/>
          </a:solidFill>
          <a:ln>
            <a:noFill/>
          </a:ln>
        </p:spPr>
        <p:txBody>
          <a:bodyPr anchorCtr="0" anchor="t" bIns="45700" lIns="45700" spcFirstLastPara="1" rIns="45700" wrap="square" tIns="45700">
            <a:noAutofit/>
          </a:bodyPr>
          <a:lstStyle/>
          <a:p>
            <a:pPr indent="0" lvl="0" marL="0" marR="0" rtl="0" algn="l">
              <a:lnSpc>
                <a:spcPct val="100000"/>
              </a:lnSpc>
              <a:spcBef>
                <a:spcPts val="0"/>
              </a:spcBef>
              <a:spcAft>
                <a:spcPts val="0"/>
              </a:spcAft>
              <a:buClr>
                <a:srgbClr val="000000"/>
              </a:buClr>
              <a:buSzPts val="1800"/>
              <a:buFont typeface="Calibri"/>
              <a:buNone/>
            </a:pPr>
            <a:r>
              <a:t/>
            </a:r>
            <a:endParaRPr b="0" i="0" sz="1800" u="none" cap="none" strike="noStrike">
              <a:solidFill>
                <a:srgbClr val="000000"/>
              </a:solidFill>
              <a:latin typeface="Calibri"/>
              <a:ea typeface="Calibri"/>
              <a:cs typeface="Calibri"/>
              <a:sym typeface="Calibri"/>
            </a:endParaRPr>
          </a:p>
        </p:txBody>
      </p:sp>
      <p:sp>
        <p:nvSpPr>
          <p:cNvPr id="266" name="Google Shape;266;p17"/>
          <p:cNvSpPr txBox="1"/>
          <p:nvPr/>
        </p:nvSpPr>
        <p:spPr>
          <a:xfrm>
            <a:off x="4754879" y="3941572"/>
            <a:ext cx="457201" cy="127001"/>
          </a:xfrm>
          <a:prstGeom prst="rect">
            <a:avLst/>
          </a:prstGeom>
          <a:noFill/>
          <a:ln>
            <a:noFill/>
          </a:ln>
        </p:spPr>
        <p:txBody>
          <a:bodyPr anchorCtr="0" anchor="ctr" bIns="0" lIns="0" spcFirstLastPara="1" rIns="0" wrap="square" tIns="0">
            <a:spAutoFit/>
          </a:bodyPr>
          <a:lstStyle/>
          <a:p>
            <a:pPr indent="0" lvl="0" marL="0" marR="0" rtl="0" algn="l">
              <a:lnSpc>
                <a:spcPct val="100000"/>
              </a:lnSpc>
              <a:spcBef>
                <a:spcPts val="0"/>
              </a:spcBef>
              <a:spcAft>
                <a:spcPts val="0"/>
              </a:spcAft>
              <a:buClr>
                <a:srgbClr val="2DD4BF"/>
              </a:buClr>
              <a:buSzPts val="900"/>
              <a:buFont typeface="Calibri"/>
              <a:buNone/>
            </a:pPr>
            <a:r>
              <a:rPr b="1" i="0" lang="en-US" sz="900" u="none" cap="none" strike="noStrike">
                <a:solidFill>
                  <a:srgbClr val="2DD4BF"/>
                </a:solidFill>
                <a:latin typeface="Calibri"/>
                <a:ea typeface="Calibri"/>
                <a:cs typeface="Calibri"/>
                <a:sym typeface="Calibri"/>
              </a:rPr>
              <a:t>04</a:t>
            </a:r>
            <a:endParaRPr/>
          </a:p>
        </p:txBody>
      </p:sp>
      <p:sp>
        <p:nvSpPr>
          <p:cNvPr id="267" name="Google Shape;267;p17"/>
          <p:cNvSpPr txBox="1"/>
          <p:nvPr/>
        </p:nvSpPr>
        <p:spPr>
          <a:xfrm>
            <a:off x="4754879" y="4169717"/>
            <a:ext cx="3749100" cy="369300"/>
          </a:xfrm>
          <a:prstGeom prst="rect">
            <a:avLst/>
          </a:prstGeom>
          <a:noFill/>
          <a:ln>
            <a:noFill/>
          </a:ln>
        </p:spPr>
        <p:txBody>
          <a:bodyPr anchorCtr="0" anchor="ctr" bIns="0" lIns="0" spcFirstLastPara="1" rIns="0" wrap="square" tIns="0">
            <a:spAutoFit/>
          </a:bodyPr>
          <a:lstStyle/>
          <a:p>
            <a:pPr indent="0" lvl="0" marL="0" marR="0" rtl="0" algn="l">
              <a:lnSpc>
                <a:spcPct val="100000"/>
              </a:lnSpc>
              <a:spcBef>
                <a:spcPts val="0"/>
              </a:spcBef>
              <a:spcAft>
                <a:spcPts val="0"/>
              </a:spcAft>
              <a:buClr>
                <a:srgbClr val="FFFFFF"/>
              </a:buClr>
              <a:buSzPts val="1200"/>
              <a:buFont typeface="Calibri"/>
              <a:buNone/>
            </a:pPr>
            <a:r>
              <a:rPr b="1" i="0" lang="en-US" sz="1200" u="none" cap="none" strike="noStrike">
                <a:solidFill>
                  <a:srgbClr val="FFFFFF"/>
                </a:solidFill>
                <a:latin typeface="Calibri"/>
                <a:ea typeface="Calibri"/>
                <a:cs typeface="Calibri"/>
                <a:sym typeface="Calibri"/>
              </a:rPr>
              <a:t>We need independent standards and outside evaluation to test what works and hold companies accountable</a:t>
            </a:r>
            <a:r>
              <a:rPr b="1" lang="en-US" sz="1200">
                <a:solidFill>
                  <a:srgbClr val="FFFFFF"/>
                </a:solidFill>
                <a:latin typeface="Calibri"/>
                <a:ea typeface="Calibri"/>
                <a:cs typeface="Calibri"/>
                <a:sym typeface="Calibri"/>
              </a:rPr>
              <a:t>.</a:t>
            </a:r>
            <a:endParaRPr/>
          </a:p>
        </p:txBody>
      </p:sp>
      <p:sp>
        <p:nvSpPr>
          <p:cNvPr id="268" name="Google Shape;268;p17"/>
          <p:cNvSpPr txBox="1"/>
          <p:nvPr/>
        </p:nvSpPr>
        <p:spPr>
          <a:xfrm>
            <a:off x="219667" y="4572653"/>
            <a:ext cx="4114800" cy="184800"/>
          </a:xfrm>
          <a:prstGeom prst="rect">
            <a:avLst/>
          </a:prstGeom>
          <a:noFill/>
          <a:ln>
            <a:noFill/>
          </a:ln>
        </p:spPr>
        <p:txBody>
          <a:bodyPr anchorCtr="0" anchor="ctr" bIns="0" lIns="0" spcFirstLastPara="1" rIns="0" wrap="square" tIns="0">
            <a:spAutoFit/>
          </a:bodyPr>
          <a:lstStyle/>
          <a:p>
            <a:pPr indent="0" lvl="0" marL="0" marR="0" rtl="0" algn="l">
              <a:lnSpc>
                <a:spcPct val="100000"/>
              </a:lnSpc>
              <a:spcBef>
                <a:spcPts val="0"/>
              </a:spcBef>
              <a:spcAft>
                <a:spcPts val="0"/>
              </a:spcAft>
              <a:buClr>
                <a:srgbClr val="64748B"/>
              </a:buClr>
              <a:buSzPts val="800"/>
              <a:buFont typeface="Calibri"/>
              <a:buNone/>
            </a:pPr>
            <a:r>
              <a:rPr b="0" i="0" lang="en-US" sz="1200" u="none" cap="none" strike="noStrike">
                <a:solidFill>
                  <a:schemeClr val="lt1"/>
                </a:solidFill>
                <a:latin typeface="Calibri"/>
                <a:ea typeface="Calibri"/>
                <a:cs typeface="Calibri"/>
                <a:sym typeface="Calibri"/>
              </a:rPr>
              <a:t>CLARA · </a:t>
            </a:r>
            <a:r>
              <a:rPr lang="en-US" sz="1200">
                <a:solidFill>
                  <a:schemeClr val="lt1"/>
                </a:solidFill>
                <a:latin typeface="Calibri"/>
                <a:ea typeface="Calibri"/>
                <a:cs typeface="Calibri"/>
                <a:sym typeface="Calibri"/>
              </a:rPr>
              <a:t>Nonprofit/PBC clarastandards</a:t>
            </a:r>
            <a:r>
              <a:rPr b="0" i="0" lang="en-US" sz="1200" u="none" cap="none" strike="noStrike">
                <a:solidFill>
                  <a:schemeClr val="lt1"/>
                </a:solidFill>
                <a:latin typeface="Calibri"/>
                <a:ea typeface="Calibri"/>
                <a:cs typeface="Calibri"/>
                <a:sym typeface="Calibri"/>
              </a:rPr>
              <a:t>.org</a:t>
            </a:r>
            <a:endParaRPr sz="1800">
              <a:solidFill>
                <a:schemeClr val="lt1"/>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151E2C"/>
        </a:solidFill>
      </p:bgPr>
    </p:bg>
    <p:spTree>
      <p:nvGrpSpPr>
        <p:cNvPr id="24" name="Shape 24"/>
        <p:cNvGrpSpPr/>
        <p:nvPr/>
      </p:nvGrpSpPr>
      <p:grpSpPr>
        <a:xfrm>
          <a:off x="0" y="0"/>
          <a:ext cx="0" cy="0"/>
          <a:chOff x="0" y="0"/>
          <a:chExt cx="0" cy="0"/>
        </a:xfrm>
      </p:grpSpPr>
      <p:sp>
        <p:nvSpPr>
          <p:cNvPr id="25" name="Google Shape;25;p2"/>
          <p:cNvSpPr/>
          <p:nvPr/>
        </p:nvSpPr>
        <p:spPr>
          <a:xfrm>
            <a:off x="457200" y="320040"/>
            <a:ext cx="201169" cy="73153"/>
          </a:xfrm>
          <a:prstGeom prst="rect">
            <a:avLst/>
          </a:prstGeom>
          <a:solidFill>
            <a:srgbClr val="2DD4BF"/>
          </a:solidFill>
          <a:ln>
            <a:noFill/>
          </a:ln>
        </p:spPr>
        <p:txBody>
          <a:bodyPr anchorCtr="0" anchor="t" bIns="45700" lIns="45700" spcFirstLastPara="1" rIns="45700" wrap="square" tIns="45700">
            <a:noAutofit/>
          </a:bodyPr>
          <a:lstStyle/>
          <a:p>
            <a:pPr indent="0" lvl="0" marL="0" marR="0" rtl="0" algn="l">
              <a:lnSpc>
                <a:spcPct val="100000"/>
              </a:lnSpc>
              <a:spcBef>
                <a:spcPts val="0"/>
              </a:spcBef>
              <a:spcAft>
                <a:spcPts val="0"/>
              </a:spcAft>
              <a:buClr>
                <a:srgbClr val="000000"/>
              </a:buClr>
              <a:buSzPts val="1800"/>
              <a:buFont typeface="Calibri"/>
              <a:buNone/>
            </a:pPr>
            <a:r>
              <a:t/>
            </a:r>
            <a:endParaRPr b="0" i="0" sz="1800" u="none" cap="none" strike="noStrike">
              <a:solidFill>
                <a:srgbClr val="000000"/>
              </a:solidFill>
              <a:latin typeface="Calibri"/>
              <a:ea typeface="Calibri"/>
              <a:cs typeface="Calibri"/>
              <a:sym typeface="Calibri"/>
            </a:endParaRPr>
          </a:p>
        </p:txBody>
      </p:sp>
      <p:sp>
        <p:nvSpPr>
          <p:cNvPr id="26" name="Google Shape;26;p2"/>
          <p:cNvSpPr txBox="1"/>
          <p:nvPr/>
        </p:nvSpPr>
        <p:spPr>
          <a:xfrm>
            <a:off x="749808" y="297688"/>
            <a:ext cx="6400801" cy="127001"/>
          </a:xfrm>
          <a:prstGeom prst="rect">
            <a:avLst/>
          </a:prstGeom>
          <a:noFill/>
          <a:ln>
            <a:noFill/>
          </a:ln>
        </p:spPr>
        <p:txBody>
          <a:bodyPr anchorCtr="0" anchor="ctr" bIns="0" lIns="0" spcFirstLastPara="1" rIns="0" wrap="square" tIns="0">
            <a:spAutoFit/>
          </a:bodyPr>
          <a:lstStyle/>
          <a:p>
            <a:pPr indent="0" lvl="0" marL="0" marR="0" rtl="0" algn="l">
              <a:lnSpc>
                <a:spcPct val="100000"/>
              </a:lnSpc>
              <a:spcBef>
                <a:spcPts val="0"/>
              </a:spcBef>
              <a:spcAft>
                <a:spcPts val="0"/>
              </a:spcAft>
              <a:buClr>
                <a:srgbClr val="2DD4BF"/>
              </a:buClr>
              <a:buSzPts val="800"/>
              <a:buFont typeface="Calibri"/>
              <a:buNone/>
            </a:pPr>
            <a:r>
              <a:rPr b="1" i="0" lang="en-US" sz="800" u="none" cap="none" strike="noStrike">
                <a:solidFill>
                  <a:srgbClr val="2DD4BF"/>
                </a:solidFill>
                <a:latin typeface="Calibri"/>
                <a:ea typeface="Calibri"/>
                <a:cs typeface="Calibri"/>
                <a:sym typeface="Calibri"/>
              </a:rPr>
              <a:t>REFRAME</a:t>
            </a:r>
            <a:endParaRPr/>
          </a:p>
        </p:txBody>
      </p:sp>
      <p:sp>
        <p:nvSpPr>
          <p:cNvPr id="27" name="Google Shape;27;p2"/>
          <p:cNvSpPr txBox="1"/>
          <p:nvPr/>
        </p:nvSpPr>
        <p:spPr>
          <a:xfrm>
            <a:off x="548640" y="946983"/>
            <a:ext cx="6400801" cy="209154"/>
          </a:xfrm>
          <a:prstGeom prst="rect">
            <a:avLst/>
          </a:prstGeom>
          <a:noFill/>
          <a:ln>
            <a:noFill/>
          </a:ln>
        </p:spPr>
        <p:txBody>
          <a:bodyPr anchorCtr="0" anchor="ctr" bIns="0" lIns="0" spcFirstLastPara="1" rIns="0" wrap="square" tIns="0">
            <a:spAutoFit/>
          </a:bodyPr>
          <a:lstStyle/>
          <a:p>
            <a:pPr indent="0" lvl="0" marL="0" marR="0" rtl="0" algn="l">
              <a:lnSpc>
                <a:spcPct val="100000"/>
              </a:lnSpc>
              <a:spcBef>
                <a:spcPts val="0"/>
              </a:spcBef>
              <a:spcAft>
                <a:spcPts val="0"/>
              </a:spcAft>
              <a:buClr>
                <a:srgbClr val="64748B"/>
              </a:buClr>
              <a:buSzPts val="1600"/>
              <a:buFont typeface="Calibri"/>
              <a:buNone/>
            </a:pPr>
            <a:r>
              <a:rPr b="0" i="1" lang="en-US" sz="1600" u="none" cap="none" strike="sngStrike">
                <a:solidFill>
                  <a:srgbClr val="64748B"/>
                </a:solidFill>
                <a:latin typeface="Calibri"/>
                <a:ea typeface="Calibri"/>
                <a:cs typeface="Calibri"/>
                <a:sym typeface="Calibri"/>
              </a:rPr>
              <a:t>Who's responsible — the App or the Device?</a:t>
            </a:r>
            <a:endParaRPr/>
          </a:p>
        </p:txBody>
      </p:sp>
      <p:cxnSp>
        <p:nvCxnSpPr>
          <p:cNvPr id="28" name="Google Shape;28;p2"/>
          <p:cNvCxnSpPr/>
          <p:nvPr/>
        </p:nvCxnSpPr>
        <p:spPr>
          <a:xfrm>
            <a:off x="457200" y="1051560"/>
            <a:ext cx="5943600" cy="1"/>
          </a:xfrm>
          <a:prstGeom prst="straightConnector1">
            <a:avLst/>
          </a:prstGeom>
          <a:noFill/>
          <a:ln cap="flat" cmpd="sng" w="31750">
            <a:solidFill>
              <a:srgbClr val="F87171"/>
            </a:solidFill>
            <a:prstDash val="solid"/>
            <a:round/>
            <a:headEnd len="sm" w="sm" type="none"/>
            <a:tailEnd len="sm" w="sm" type="none"/>
          </a:ln>
        </p:spPr>
      </p:cxnSp>
      <p:sp>
        <p:nvSpPr>
          <p:cNvPr id="29" name="Google Shape;29;p2"/>
          <p:cNvSpPr txBox="1"/>
          <p:nvPr/>
        </p:nvSpPr>
        <p:spPr>
          <a:xfrm>
            <a:off x="548651" y="1371600"/>
            <a:ext cx="8321100" cy="2616600"/>
          </a:xfrm>
          <a:prstGeom prst="rect">
            <a:avLst/>
          </a:prstGeom>
          <a:noFill/>
          <a:ln>
            <a:noFill/>
          </a:ln>
        </p:spPr>
        <p:txBody>
          <a:bodyPr anchorCtr="0" anchor="t" bIns="0" lIns="0" spcFirstLastPara="1" rIns="0" wrap="square" tIns="0">
            <a:spAutoFit/>
          </a:bodyPr>
          <a:lstStyle/>
          <a:p>
            <a:pPr indent="0" lvl="0" marL="0" marR="0" rtl="0" algn="l">
              <a:lnSpc>
                <a:spcPct val="100000"/>
              </a:lnSpc>
              <a:spcBef>
                <a:spcPts val="0"/>
              </a:spcBef>
              <a:spcAft>
                <a:spcPts val="0"/>
              </a:spcAft>
              <a:buClr>
                <a:srgbClr val="FFFFFF"/>
              </a:buClr>
              <a:buSzPts val="5200"/>
              <a:buFont typeface="Trebuchet MS"/>
              <a:buNone/>
            </a:pPr>
            <a:r>
              <a:rPr b="1" i="0" lang="en-US" sz="5200" u="none" cap="none" strike="noStrike">
                <a:solidFill>
                  <a:srgbClr val="FFFFFF"/>
                </a:solidFill>
                <a:latin typeface="Trebuchet MS"/>
                <a:ea typeface="Trebuchet MS"/>
                <a:cs typeface="Trebuchet MS"/>
                <a:sym typeface="Trebuchet MS"/>
              </a:rPr>
              <a:t>Wrong</a:t>
            </a:r>
            <a:endParaRPr/>
          </a:p>
          <a:p>
            <a:pPr indent="0" lvl="0" marL="0" marR="0" rtl="0" algn="l">
              <a:lnSpc>
                <a:spcPct val="100000"/>
              </a:lnSpc>
              <a:spcBef>
                <a:spcPts val="0"/>
              </a:spcBef>
              <a:spcAft>
                <a:spcPts val="0"/>
              </a:spcAft>
              <a:buClr>
                <a:srgbClr val="2DD4BF"/>
              </a:buClr>
              <a:buSzPts val="5200"/>
              <a:buFont typeface="Trebuchet MS"/>
              <a:buNone/>
            </a:pPr>
            <a:r>
              <a:rPr b="1" i="0" lang="en-US" sz="5200" u="none" cap="none" strike="noStrike">
                <a:solidFill>
                  <a:srgbClr val="2DD4BF"/>
                </a:solidFill>
                <a:latin typeface="Trebuchet MS"/>
                <a:ea typeface="Trebuchet MS"/>
                <a:cs typeface="Trebuchet MS"/>
                <a:sym typeface="Trebuchet MS"/>
              </a:rPr>
              <a:t>question</a:t>
            </a:r>
            <a:r>
              <a:rPr b="1" lang="en-US" sz="5200">
                <a:solidFill>
                  <a:srgbClr val="2DD4BF"/>
                </a:solidFill>
                <a:latin typeface="Trebuchet MS"/>
                <a:ea typeface="Trebuchet MS"/>
                <a:cs typeface="Trebuchet MS"/>
                <a:sym typeface="Trebuchet MS"/>
              </a:rPr>
              <a:t> - Child safety needs all the layers!</a:t>
            </a:r>
            <a:br>
              <a:rPr b="1" i="0" lang="en-US" sz="5200" u="none" cap="none" strike="noStrike">
                <a:solidFill>
                  <a:srgbClr val="2DD4BF"/>
                </a:solidFill>
                <a:latin typeface="Trebuchet MS"/>
                <a:ea typeface="Trebuchet MS"/>
                <a:cs typeface="Trebuchet MS"/>
                <a:sym typeface="Trebuchet MS"/>
              </a:rPr>
            </a:b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151E2C"/>
        </a:solidFill>
      </p:bgPr>
    </p:bg>
    <p:spTree>
      <p:nvGrpSpPr>
        <p:cNvPr id="33" name="Shape 33"/>
        <p:cNvGrpSpPr/>
        <p:nvPr/>
      </p:nvGrpSpPr>
      <p:grpSpPr>
        <a:xfrm>
          <a:off x="0" y="0"/>
          <a:ext cx="0" cy="0"/>
          <a:chOff x="0" y="0"/>
          <a:chExt cx="0" cy="0"/>
        </a:xfrm>
      </p:grpSpPr>
      <p:sp>
        <p:nvSpPr>
          <p:cNvPr id="34" name="Google Shape;34;p4"/>
          <p:cNvSpPr/>
          <p:nvPr/>
        </p:nvSpPr>
        <p:spPr>
          <a:xfrm>
            <a:off x="457200" y="320040"/>
            <a:ext cx="201169" cy="73153"/>
          </a:xfrm>
          <a:prstGeom prst="rect">
            <a:avLst/>
          </a:prstGeom>
          <a:solidFill>
            <a:srgbClr val="2DD4BF"/>
          </a:solidFill>
          <a:ln>
            <a:noFill/>
          </a:ln>
        </p:spPr>
        <p:txBody>
          <a:bodyPr anchorCtr="0" anchor="t" bIns="45700" lIns="45700" spcFirstLastPara="1" rIns="45700" wrap="square" tIns="45700">
            <a:noAutofit/>
          </a:bodyPr>
          <a:lstStyle/>
          <a:p>
            <a:pPr indent="0" lvl="0" marL="0" marR="0" rtl="0" algn="l">
              <a:lnSpc>
                <a:spcPct val="100000"/>
              </a:lnSpc>
              <a:spcBef>
                <a:spcPts val="0"/>
              </a:spcBef>
              <a:spcAft>
                <a:spcPts val="0"/>
              </a:spcAft>
              <a:buClr>
                <a:srgbClr val="000000"/>
              </a:buClr>
              <a:buSzPts val="1800"/>
              <a:buFont typeface="Calibri"/>
              <a:buNone/>
            </a:pPr>
            <a:r>
              <a:t/>
            </a:r>
            <a:endParaRPr b="0" i="0" sz="1800" u="none" cap="none" strike="noStrike">
              <a:solidFill>
                <a:srgbClr val="000000"/>
              </a:solidFill>
              <a:latin typeface="Calibri"/>
              <a:ea typeface="Calibri"/>
              <a:cs typeface="Calibri"/>
              <a:sym typeface="Calibri"/>
            </a:endParaRPr>
          </a:p>
        </p:txBody>
      </p:sp>
      <p:sp>
        <p:nvSpPr>
          <p:cNvPr id="35" name="Google Shape;35;p4"/>
          <p:cNvSpPr txBox="1"/>
          <p:nvPr/>
        </p:nvSpPr>
        <p:spPr>
          <a:xfrm>
            <a:off x="749808" y="297688"/>
            <a:ext cx="6400801" cy="127001"/>
          </a:xfrm>
          <a:prstGeom prst="rect">
            <a:avLst/>
          </a:prstGeom>
          <a:noFill/>
          <a:ln>
            <a:noFill/>
          </a:ln>
        </p:spPr>
        <p:txBody>
          <a:bodyPr anchorCtr="0" anchor="ctr" bIns="0" lIns="0" spcFirstLastPara="1" rIns="0" wrap="square" tIns="0">
            <a:spAutoFit/>
          </a:bodyPr>
          <a:lstStyle/>
          <a:p>
            <a:pPr indent="0" lvl="0" marL="0" marR="0" rtl="0" algn="l">
              <a:lnSpc>
                <a:spcPct val="100000"/>
              </a:lnSpc>
              <a:spcBef>
                <a:spcPts val="0"/>
              </a:spcBef>
              <a:spcAft>
                <a:spcPts val="0"/>
              </a:spcAft>
              <a:buClr>
                <a:srgbClr val="2DD4BF"/>
              </a:buClr>
              <a:buSzPts val="800"/>
              <a:buFont typeface="Calibri"/>
              <a:buNone/>
            </a:pPr>
            <a:r>
              <a:rPr b="1" i="0" lang="en-US" sz="800" u="none" cap="none" strike="noStrike">
                <a:solidFill>
                  <a:srgbClr val="2DD4BF"/>
                </a:solidFill>
                <a:latin typeface="Calibri"/>
                <a:ea typeface="Calibri"/>
                <a:cs typeface="Calibri"/>
                <a:sym typeface="Calibri"/>
              </a:rPr>
              <a:t>TAKEAWAY 01  ·  DEFENSE IN DEPTH</a:t>
            </a:r>
            <a:endParaRPr/>
          </a:p>
        </p:txBody>
      </p:sp>
      <p:sp>
        <p:nvSpPr>
          <p:cNvPr id="36" name="Google Shape;36;p4"/>
          <p:cNvSpPr txBox="1"/>
          <p:nvPr/>
        </p:nvSpPr>
        <p:spPr>
          <a:xfrm>
            <a:off x="7772400" y="297688"/>
            <a:ext cx="1097400" cy="215400"/>
          </a:xfrm>
          <a:prstGeom prst="rect">
            <a:avLst/>
          </a:prstGeom>
          <a:noFill/>
          <a:ln>
            <a:noFill/>
          </a:ln>
        </p:spPr>
        <p:txBody>
          <a:bodyPr anchorCtr="0" anchor="ctr" bIns="0" lIns="0" spcFirstLastPara="1" rIns="0" wrap="square" tIns="0">
            <a:spAutoFit/>
          </a:bodyPr>
          <a:lstStyle/>
          <a:p>
            <a:pPr indent="0" lvl="0" marL="0" marR="0" rtl="0" algn="r">
              <a:lnSpc>
                <a:spcPct val="100000"/>
              </a:lnSpc>
              <a:spcBef>
                <a:spcPts val="0"/>
              </a:spcBef>
              <a:spcAft>
                <a:spcPts val="0"/>
              </a:spcAft>
              <a:buClr>
                <a:srgbClr val="64748B"/>
              </a:buClr>
              <a:buSzPts val="800"/>
              <a:buFont typeface="Calibri"/>
              <a:buNone/>
            </a:pPr>
            <a:r>
              <a:t/>
            </a:r>
            <a:endParaRPr/>
          </a:p>
        </p:txBody>
      </p:sp>
      <p:sp>
        <p:nvSpPr>
          <p:cNvPr id="37" name="Google Shape;37;p4"/>
          <p:cNvSpPr txBox="1"/>
          <p:nvPr/>
        </p:nvSpPr>
        <p:spPr>
          <a:xfrm>
            <a:off x="548640" y="640080"/>
            <a:ext cx="8046600" cy="985200"/>
          </a:xfrm>
          <a:prstGeom prst="rect">
            <a:avLst/>
          </a:prstGeom>
          <a:noFill/>
          <a:ln>
            <a:noFill/>
          </a:ln>
        </p:spPr>
        <p:txBody>
          <a:bodyPr anchorCtr="0" anchor="t" bIns="0" lIns="0" spcFirstLastPara="1" rIns="0" wrap="square" tIns="0">
            <a:spAutoFit/>
          </a:bodyPr>
          <a:lstStyle/>
          <a:p>
            <a:pPr indent="0" lvl="0" marL="0" marR="0" rtl="0" algn="l">
              <a:lnSpc>
                <a:spcPct val="100000"/>
              </a:lnSpc>
              <a:spcBef>
                <a:spcPts val="0"/>
              </a:spcBef>
              <a:spcAft>
                <a:spcPts val="0"/>
              </a:spcAft>
              <a:buClr>
                <a:srgbClr val="FFFFFF"/>
              </a:buClr>
              <a:buSzPts val="3200"/>
              <a:buFont typeface="Trebuchet MS"/>
              <a:buNone/>
            </a:pPr>
            <a:r>
              <a:rPr b="1" i="0" lang="en-US" sz="3200" u="none" cap="none" strike="noStrike">
                <a:solidFill>
                  <a:srgbClr val="FFFFFF"/>
                </a:solidFill>
                <a:latin typeface="Trebuchet MS"/>
                <a:ea typeface="Trebuchet MS"/>
                <a:cs typeface="Trebuchet MS"/>
                <a:sym typeface="Trebuchet MS"/>
              </a:rPr>
              <a:t>EWe need th</a:t>
            </a:r>
            <a:r>
              <a:rPr b="1" lang="en-US" sz="3200">
                <a:solidFill>
                  <a:srgbClr val="FFFFFF"/>
                </a:solidFill>
                <a:latin typeface="Trebuchet MS"/>
                <a:ea typeface="Trebuchet MS"/>
                <a:cs typeface="Trebuchet MS"/>
                <a:sym typeface="Trebuchet MS"/>
              </a:rPr>
              <a:t>e stack, because each layers has holes. </a:t>
            </a:r>
            <a:r>
              <a:rPr b="1" lang="en-US" sz="2300">
                <a:solidFill>
                  <a:srgbClr val="5EEAD4"/>
                </a:solidFill>
                <a:latin typeface="Trebuchet MS"/>
                <a:ea typeface="Trebuchet MS"/>
                <a:cs typeface="Trebuchet MS"/>
                <a:sym typeface="Trebuchet MS"/>
              </a:rPr>
              <a:t>Algorithmic redesign + standards/controls!</a:t>
            </a:r>
            <a:endParaRPr b="1" sz="2300">
              <a:solidFill>
                <a:srgbClr val="5EEAD4"/>
              </a:solidFill>
              <a:latin typeface="Trebuchet MS"/>
              <a:ea typeface="Trebuchet MS"/>
              <a:cs typeface="Trebuchet MS"/>
              <a:sym typeface="Trebuchet MS"/>
            </a:endParaRPr>
          </a:p>
        </p:txBody>
      </p:sp>
      <p:sp>
        <p:nvSpPr>
          <p:cNvPr id="38" name="Google Shape;38;p4"/>
          <p:cNvSpPr/>
          <p:nvPr/>
        </p:nvSpPr>
        <p:spPr>
          <a:xfrm>
            <a:off x="548640" y="1737360"/>
            <a:ext cx="8046719" cy="685801"/>
          </a:xfrm>
          <a:prstGeom prst="rect">
            <a:avLst/>
          </a:prstGeom>
          <a:solidFill>
            <a:srgbClr val="1F2D42"/>
          </a:solidFill>
          <a:ln>
            <a:noFill/>
          </a:ln>
        </p:spPr>
        <p:txBody>
          <a:bodyPr anchorCtr="0" anchor="t" bIns="45700" lIns="45700" spcFirstLastPara="1" rIns="45700" wrap="square" tIns="45700">
            <a:noAutofit/>
          </a:bodyPr>
          <a:lstStyle/>
          <a:p>
            <a:pPr indent="0" lvl="0" marL="0" marR="0" rtl="0" algn="l">
              <a:lnSpc>
                <a:spcPct val="100000"/>
              </a:lnSpc>
              <a:spcBef>
                <a:spcPts val="0"/>
              </a:spcBef>
              <a:spcAft>
                <a:spcPts val="0"/>
              </a:spcAft>
              <a:buClr>
                <a:srgbClr val="000000"/>
              </a:buClr>
              <a:buSzPts val="1800"/>
              <a:buFont typeface="Calibri"/>
              <a:buNone/>
            </a:pPr>
            <a:r>
              <a:t/>
            </a:r>
            <a:endParaRPr b="0" i="0" sz="1800" u="none" cap="none" strike="noStrike">
              <a:solidFill>
                <a:srgbClr val="000000"/>
              </a:solidFill>
              <a:latin typeface="Calibri"/>
              <a:ea typeface="Calibri"/>
              <a:cs typeface="Calibri"/>
              <a:sym typeface="Calibri"/>
            </a:endParaRPr>
          </a:p>
        </p:txBody>
      </p:sp>
      <p:sp>
        <p:nvSpPr>
          <p:cNvPr id="39" name="Google Shape;39;p4"/>
          <p:cNvSpPr/>
          <p:nvPr/>
        </p:nvSpPr>
        <p:spPr>
          <a:xfrm>
            <a:off x="548640" y="1737360"/>
            <a:ext cx="54865" cy="685801"/>
          </a:xfrm>
          <a:prstGeom prst="rect">
            <a:avLst/>
          </a:prstGeom>
          <a:solidFill>
            <a:srgbClr val="2DD4BF"/>
          </a:solidFill>
          <a:ln>
            <a:noFill/>
          </a:ln>
        </p:spPr>
        <p:txBody>
          <a:bodyPr anchorCtr="0" anchor="t" bIns="45700" lIns="45700" spcFirstLastPara="1" rIns="45700" wrap="square" tIns="45700">
            <a:noAutofit/>
          </a:bodyPr>
          <a:lstStyle/>
          <a:p>
            <a:pPr indent="0" lvl="0" marL="0" marR="0" rtl="0" algn="l">
              <a:lnSpc>
                <a:spcPct val="100000"/>
              </a:lnSpc>
              <a:spcBef>
                <a:spcPts val="0"/>
              </a:spcBef>
              <a:spcAft>
                <a:spcPts val="0"/>
              </a:spcAft>
              <a:buClr>
                <a:srgbClr val="000000"/>
              </a:buClr>
              <a:buSzPts val="1800"/>
              <a:buFont typeface="Calibri"/>
              <a:buNone/>
            </a:pPr>
            <a:r>
              <a:t/>
            </a:r>
            <a:endParaRPr b="0" i="0" sz="1800" u="none" cap="none" strike="noStrike">
              <a:solidFill>
                <a:srgbClr val="000000"/>
              </a:solidFill>
              <a:latin typeface="Calibri"/>
              <a:ea typeface="Calibri"/>
              <a:cs typeface="Calibri"/>
              <a:sym typeface="Calibri"/>
            </a:endParaRPr>
          </a:p>
        </p:txBody>
      </p:sp>
      <p:sp>
        <p:nvSpPr>
          <p:cNvPr id="40" name="Google Shape;40;p4"/>
          <p:cNvSpPr txBox="1"/>
          <p:nvPr/>
        </p:nvSpPr>
        <p:spPr>
          <a:xfrm>
            <a:off x="777240" y="1955799"/>
            <a:ext cx="502920" cy="203201"/>
          </a:xfrm>
          <a:prstGeom prst="rect">
            <a:avLst/>
          </a:prstGeom>
          <a:noFill/>
          <a:ln>
            <a:noFill/>
          </a:ln>
        </p:spPr>
        <p:txBody>
          <a:bodyPr anchorCtr="0" anchor="ctr" bIns="0" lIns="0" spcFirstLastPara="1" rIns="0" wrap="square" tIns="0">
            <a:spAutoFit/>
          </a:bodyPr>
          <a:lstStyle/>
          <a:p>
            <a:pPr indent="0" lvl="0" marL="0" marR="0" rtl="0" algn="ctr">
              <a:lnSpc>
                <a:spcPct val="100000"/>
              </a:lnSpc>
              <a:spcBef>
                <a:spcPts val="0"/>
              </a:spcBef>
              <a:spcAft>
                <a:spcPts val="0"/>
              </a:spcAft>
              <a:buClr>
                <a:srgbClr val="2DD4BF"/>
              </a:buClr>
              <a:buSzPts val="1400"/>
              <a:buFont typeface="Trebuchet MS"/>
              <a:buNone/>
            </a:pPr>
            <a:r>
              <a:rPr b="1" i="0" lang="en-US" sz="1400" u="none" cap="none" strike="noStrike">
                <a:solidFill>
                  <a:srgbClr val="2DD4BF"/>
                </a:solidFill>
                <a:latin typeface="Trebuchet MS"/>
                <a:ea typeface="Trebuchet MS"/>
                <a:cs typeface="Trebuchet MS"/>
                <a:sym typeface="Trebuchet MS"/>
              </a:rPr>
              <a:t>PRE</a:t>
            </a:r>
            <a:endParaRPr/>
          </a:p>
        </p:txBody>
      </p:sp>
      <p:sp>
        <p:nvSpPr>
          <p:cNvPr id="41" name="Google Shape;41;p4"/>
          <p:cNvSpPr txBox="1"/>
          <p:nvPr/>
        </p:nvSpPr>
        <p:spPr>
          <a:xfrm>
            <a:off x="1371600" y="1846072"/>
            <a:ext cx="2011679" cy="203201"/>
          </a:xfrm>
          <a:prstGeom prst="rect">
            <a:avLst/>
          </a:prstGeom>
          <a:noFill/>
          <a:ln>
            <a:noFill/>
          </a:ln>
        </p:spPr>
        <p:txBody>
          <a:bodyPr anchorCtr="0" anchor="ctr" bIns="0" lIns="0" spcFirstLastPara="1" rIns="0" wrap="square" tIns="0">
            <a:spAutoFit/>
          </a:bodyPr>
          <a:lstStyle/>
          <a:p>
            <a:pPr indent="0" lvl="0" marL="0" marR="0" rtl="0" algn="l">
              <a:lnSpc>
                <a:spcPct val="100000"/>
              </a:lnSpc>
              <a:spcBef>
                <a:spcPts val="0"/>
              </a:spcBef>
              <a:spcAft>
                <a:spcPts val="0"/>
              </a:spcAft>
              <a:buClr>
                <a:srgbClr val="FFFFFF"/>
              </a:buClr>
              <a:buSzPts val="1400"/>
              <a:buFont typeface="Trebuchet MS"/>
              <a:buNone/>
            </a:pPr>
            <a:r>
              <a:rPr b="1" i="0" lang="en-US" sz="1400" u="none" cap="none" strike="noStrike">
                <a:solidFill>
                  <a:srgbClr val="FFFFFF"/>
                </a:solidFill>
                <a:latin typeface="Trebuchet MS"/>
                <a:ea typeface="Trebuchet MS"/>
                <a:cs typeface="Trebuchet MS"/>
                <a:sym typeface="Trebuchet MS"/>
              </a:rPr>
              <a:t>Age Assurance</a:t>
            </a:r>
            <a:endParaRPr/>
          </a:p>
        </p:txBody>
      </p:sp>
      <p:sp>
        <p:nvSpPr>
          <p:cNvPr id="42" name="Google Shape;42;p4"/>
          <p:cNvSpPr txBox="1"/>
          <p:nvPr/>
        </p:nvSpPr>
        <p:spPr>
          <a:xfrm>
            <a:off x="1371600" y="2153920"/>
            <a:ext cx="2011800" cy="138600"/>
          </a:xfrm>
          <a:prstGeom prst="rect">
            <a:avLst/>
          </a:prstGeom>
          <a:noFill/>
          <a:ln>
            <a:noFill/>
          </a:ln>
        </p:spPr>
        <p:txBody>
          <a:bodyPr anchorCtr="0" anchor="ctr" bIns="0" lIns="0" spcFirstLastPara="1" rIns="0" wrap="square" tIns="0">
            <a:spAutoFit/>
          </a:bodyPr>
          <a:lstStyle/>
          <a:p>
            <a:pPr indent="0" lvl="0" marL="0" marR="0" rtl="0" algn="l">
              <a:lnSpc>
                <a:spcPct val="100000"/>
              </a:lnSpc>
              <a:spcBef>
                <a:spcPts val="0"/>
              </a:spcBef>
              <a:spcAft>
                <a:spcPts val="0"/>
              </a:spcAft>
              <a:buClr>
                <a:srgbClr val="64748B"/>
              </a:buClr>
              <a:buSzPts val="900"/>
              <a:buFont typeface="Calibri"/>
              <a:buNone/>
            </a:pPr>
            <a:r>
              <a:rPr lang="en-US" sz="900">
                <a:solidFill>
                  <a:srgbClr val="64748B"/>
                </a:solidFill>
                <a:latin typeface="Calibri"/>
                <a:ea typeface="Calibri"/>
                <a:cs typeface="Calibri"/>
                <a:sym typeface="Calibri"/>
              </a:rPr>
              <a:t>Age on device, app, verification, estimation</a:t>
            </a:r>
            <a:endParaRPr/>
          </a:p>
        </p:txBody>
      </p:sp>
      <p:sp>
        <p:nvSpPr>
          <p:cNvPr id="43" name="Google Shape;43;p4"/>
          <p:cNvSpPr txBox="1"/>
          <p:nvPr/>
        </p:nvSpPr>
        <p:spPr>
          <a:xfrm>
            <a:off x="3566159" y="1930575"/>
            <a:ext cx="4846200" cy="338700"/>
          </a:xfrm>
          <a:prstGeom prst="rect">
            <a:avLst/>
          </a:prstGeom>
          <a:noFill/>
          <a:ln>
            <a:noFill/>
          </a:ln>
        </p:spPr>
        <p:txBody>
          <a:bodyPr anchorCtr="0" anchor="ctr" bIns="0" lIns="0" spcFirstLastPara="1" rIns="0" wrap="square" tIns="0">
            <a:spAutoFit/>
          </a:bodyPr>
          <a:lstStyle/>
          <a:p>
            <a:pPr indent="0" lvl="0" marL="0" marR="0" rtl="0" algn="l">
              <a:lnSpc>
                <a:spcPct val="100000"/>
              </a:lnSpc>
              <a:spcBef>
                <a:spcPts val="0"/>
              </a:spcBef>
              <a:spcAft>
                <a:spcPts val="0"/>
              </a:spcAft>
              <a:buClr>
                <a:srgbClr val="E2E8F0"/>
              </a:buClr>
              <a:buSzPts val="1100"/>
              <a:buFont typeface="Calibri"/>
              <a:buNone/>
            </a:pPr>
            <a:r>
              <a:rPr b="0" i="0" lang="en-US" sz="1100" u="none" cap="none" strike="noStrike">
                <a:solidFill>
                  <a:srgbClr val="E2E8F0"/>
                </a:solidFill>
                <a:latin typeface="Calibri"/>
                <a:ea typeface="Calibri"/>
                <a:cs typeface="Calibri"/>
                <a:sym typeface="Calibri"/>
              </a:rPr>
              <a:t>Without this, every system treats the child as an adult. Device age law is a huge step. </a:t>
            </a:r>
            <a:r>
              <a:rPr b="0" i="0" lang="en-US" sz="1100" u="none" cap="none" strike="noStrike">
                <a:solidFill>
                  <a:srgbClr val="FF0000"/>
                </a:solidFill>
                <a:latin typeface="Calibri"/>
                <a:ea typeface="Calibri"/>
                <a:cs typeface="Calibri"/>
                <a:sym typeface="Calibri"/>
              </a:rPr>
              <a:t>Pr</a:t>
            </a:r>
            <a:r>
              <a:rPr lang="en-US" sz="1100">
                <a:solidFill>
                  <a:srgbClr val="FF0000"/>
                </a:solidFill>
                <a:latin typeface="Calibri"/>
                <a:ea typeface="Calibri"/>
                <a:cs typeface="Calibri"/>
                <a:sym typeface="Calibri"/>
              </a:rPr>
              <a:t>ivacy preserving age </a:t>
            </a:r>
            <a:r>
              <a:rPr lang="en-US" sz="1100">
                <a:solidFill>
                  <a:srgbClr val="FF0000"/>
                </a:solidFill>
                <a:latin typeface="Calibri"/>
                <a:ea typeface="Calibri"/>
                <a:cs typeface="Calibri"/>
                <a:sym typeface="Calibri"/>
              </a:rPr>
              <a:t>assurance</a:t>
            </a:r>
            <a:r>
              <a:rPr lang="en-US" sz="1100">
                <a:solidFill>
                  <a:srgbClr val="FF0000"/>
                </a:solidFill>
                <a:latin typeface="Calibri"/>
                <a:ea typeface="Calibri"/>
                <a:cs typeface="Calibri"/>
                <a:sym typeface="Calibri"/>
              </a:rPr>
              <a:t> should be table stakes.</a:t>
            </a:r>
            <a:endParaRPr>
              <a:solidFill>
                <a:srgbClr val="FF0000"/>
              </a:solidFill>
            </a:endParaRPr>
          </a:p>
        </p:txBody>
      </p:sp>
      <p:sp>
        <p:nvSpPr>
          <p:cNvPr id="44" name="Google Shape;44;p4"/>
          <p:cNvSpPr/>
          <p:nvPr/>
        </p:nvSpPr>
        <p:spPr>
          <a:xfrm>
            <a:off x="548640" y="2560320"/>
            <a:ext cx="8046719" cy="685801"/>
          </a:xfrm>
          <a:prstGeom prst="rect">
            <a:avLst/>
          </a:prstGeom>
          <a:solidFill>
            <a:srgbClr val="1F2D42"/>
          </a:solidFill>
          <a:ln>
            <a:noFill/>
          </a:ln>
        </p:spPr>
        <p:txBody>
          <a:bodyPr anchorCtr="0" anchor="t" bIns="45700" lIns="45700" spcFirstLastPara="1" rIns="45700" wrap="square" tIns="45700">
            <a:noAutofit/>
          </a:bodyPr>
          <a:lstStyle/>
          <a:p>
            <a:pPr indent="0" lvl="0" marL="0" marR="0" rtl="0" algn="l">
              <a:lnSpc>
                <a:spcPct val="100000"/>
              </a:lnSpc>
              <a:spcBef>
                <a:spcPts val="0"/>
              </a:spcBef>
              <a:spcAft>
                <a:spcPts val="0"/>
              </a:spcAft>
              <a:buClr>
                <a:srgbClr val="000000"/>
              </a:buClr>
              <a:buSzPts val="1800"/>
              <a:buFont typeface="Calibri"/>
              <a:buNone/>
            </a:pPr>
            <a:r>
              <a:t/>
            </a:r>
            <a:endParaRPr b="0" i="0" sz="1800" u="none" cap="none" strike="noStrike">
              <a:solidFill>
                <a:srgbClr val="000000"/>
              </a:solidFill>
              <a:latin typeface="Calibri"/>
              <a:ea typeface="Calibri"/>
              <a:cs typeface="Calibri"/>
              <a:sym typeface="Calibri"/>
            </a:endParaRPr>
          </a:p>
        </p:txBody>
      </p:sp>
      <p:sp>
        <p:nvSpPr>
          <p:cNvPr id="45" name="Google Shape;45;p4"/>
          <p:cNvSpPr/>
          <p:nvPr/>
        </p:nvSpPr>
        <p:spPr>
          <a:xfrm>
            <a:off x="548640" y="2560320"/>
            <a:ext cx="54865" cy="685801"/>
          </a:xfrm>
          <a:prstGeom prst="rect">
            <a:avLst/>
          </a:prstGeom>
          <a:solidFill>
            <a:srgbClr val="60A5FA"/>
          </a:solidFill>
          <a:ln>
            <a:noFill/>
          </a:ln>
        </p:spPr>
        <p:txBody>
          <a:bodyPr anchorCtr="0" anchor="t" bIns="45700" lIns="45700" spcFirstLastPara="1" rIns="45700" wrap="square" tIns="45700">
            <a:noAutofit/>
          </a:bodyPr>
          <a:lstStyle/>
          <a:p>
            <a:pPr indent="0" lvl="0" marL="0" marR="0" rtl="0" algn="l">
              <a:lnSpc>
                <a:spcPct val="100000"/>
              </a:lnSpc>
              <a:spcBef>
                <a:spcPts val="0"/>
              </a:spcBef>
              <a:spcAft>
                <a:spcPts val="0"/>
              </a:spcAft>
              <a:buClr>
                <a:srgbClr val="000000"/>
              </a:buClr>
              <a:buSzPts val="1800"/>
              <a:buFont typeface="Calibri"/>
              <a:buNone/>
            </a:pPr>
            <a:r>
              <a:t/>
            </a:r>
            <a:endParaRPr b="0" i="0" sz="1800" u="none" cap="none" strike="noStrike">
              <a:solidFill>
                <a:srgbClr val="000000"/>
              </a:solidFill>
              <a:latin typeface="Calibri"/>
              <a:ea typeface="Calibri"/>
              <a:cs typeface="Calibri"/>
              <a:sym typeface="Calibri"/>
            </a:endParaRPr>
          </a:p>
        </p:txBody>
      </p:sp>
      <p:sp>
        <p:nvSpPr>
          <p:cNvPr id="46" name="Google Shape;46;p4"/>
          <p:cNvSpPr txBox="1"/>
          <p:nvPr/>
        </p:nvSpPr>
        <p:spPr>
          <a:xfrm>
            <a:off x="777240" y="2778760"/>
            <a:ext cx="502920" cy="203201"/>
          </a:xfrm>
          <a:prstGeom prst="rect">
            <a:avLst/>
          </a:prstGeom>
          <a:noFill/>
          <a:ln>
            <a:noFill/>
          </a:ln>
        </p:spPr>
        <p:txBody>
          <a:bodyPr anchorCtr="0" anchor="ctr" bIns="0" lIns="0" spcFirstLastPara="1" rIns="0" wrap="square" tIns="0">
            <a:spAutoFit/>
          </a:bodyPr>
          <a:lstStyle/>
          <a:p>
            <a:pPr indent="0" lvl="0" marL="0" marR="0" rtl="0" algn="ctr">
              <a:lnSpc>
                <a:spcPct val="100000"/>
              </a:lnSpc>
              <a:spcBef>
                <a:spcPts val="0"/>
              </a:spcBef>
              <a:spcAft>
                <a:spcPts val="0"/>
              </a:spcAft>
              <a:buClr>
                <a:srgbClr val="60A5FA"/>
              </a:buClr>
              <a:buSzPts val="1400"/>
              <a:buFont typeface="Trebuchet MS"/>
              <a:buNone/>
            </a:pPr>
            <a:r>
              <a:rPr b="1" i="0" lang="en-US" sz="1400" u="none" cap="none" strike="noStrike">
                <a:solidFill>
                  <a:srgbClr val="60A5FA"/>
                </a:solidFill>
                <a:latin typeface="Trebuchet MS"/>
                <a:ea typeface="Trebuchet MS"/>
                <a:cs typeface="Trebuchet MS"/>
                <a:sym typeface="Trebuchet MS"/>
              </a:rPr>
              <a:t>01</a:t>
            </a:r>
            <a:endParaRPr/>
          </a:p>
        </p:txBody>
      </p:sp>
      <p:sp>
        <p:nvSpPr>
          <p:cNvPr id="47" name="Google Shape;47;p4"/>
          <p:cNvSpPr txBox="1"/>
          <p:nvPr/>
        </p:nvSpPr>
        <p:spPr>
          <a:xfrm>
            <a:off x="1371600" y="2669032"/>
            <a:ext cx="2011679" cy="203201"/>
          </a:xfrm>
          <a:prstGeom prst="rect">
            <a:avLst/>
          </a:prstGeom>
          <a:noFill/>
          <a:ln>
            <a:noFill/>
          </a:ln>
        </p:spPr>
        <p:txBody>
          <a:bodyPr anchorCtr="0" anchor="ctr" bIns="0" lIns="0" spcFirstLastPara="1" rIns="0" wrap="square" tIns="0">
            <a:spAutoFit/>
          </a:bodyPr>
          <a:lstStyle/>
          <a:p>
            <a:pPr indent="0" lvl="0" marL="0" marR="0" rtl="0" algn="l">
              <a:lnSpc>
                <a:spcPct val="100000"/>
              </a:lnSpc>
              <a:spcBef>
                <a:spcPts val="0"/>
              </a:spcBef>
              <a:spcAft>
                <a:spcPts val="0"/>
              </a:spcAft>
              <a:buClr>
                <a:srgbClr val="FFFFFF"/>
              </a:buClr>
              <a:buSzPts val="1400"/>
              <a:buFont typeface="Trebuchet MS"/>
              <a:buNone/>
            </a:pPr>
            <a:r>
              <a:rPr b="1" i="0" lang="en-US" sz="1400" u="none" cap="none" strike="noStrike">
                <a:solidFill>
                  <a:srgbClr val="FFFFFF"/>
                </a:solidFill>
                <a:latin typeface="Trebuchet MS"/>
                <a:ea typeface="Trebuchet MS"/>
                <a:cs typeface="Trebuchet MS"/>
                <a:sym typeface="Trebuchet MS"/>
              </a:rPr>
              <a:t>Device Controls</a:t>
            </a:r>
            <a:endParaRPr/>
          </a:p>
        </p:txBody>
      </p:sp>
      <p:sp>
        <p:nvSpPr>
          <p:cNvPr id="48" name="Google Shape;48;p4"/>
          <p:cNvSpPr txBox="1"/>
          <p:nvPr/>
        </p:nvSpPr>
        <p:spPr>
          <a:xfrm>
            <a:off x="1371600" y="2976879"/>
            <a:ext cx="2011679" cy="127001"/>
          </a:xfrm>
          <a:prstGeom prst="rect">
            <a:avLst/>
          </a:prstGeom>
          <a:noFill/>
          <a:ln>
            <a:noFill/>
          </a:ln>
        </p:spPr>
        <p:txBody>
          <a:bodyPr anchorCtr="0" anchor="ctr" bIns="0" lIns="0" spcFirstLastPara="1" rIns="0" wrap="square" tIns="0">
            <a:spAutoFit/>
          </a:bodyPr>
          <a:lstStyle/>
          <a:p>
            <a:pPr indent="0" lvl="0" marL="0" marR="0" rtl="0" algn="l">
              <a:lnSpc>
                <a:spcPct val="100000"/>
              </a:lnSpc>
              <a:spcBef>
                <a:spcPts val="0"/>
              </a:spcBef>
              <a:spcAft>
                <a:spcPts val="0"/>
              </a:spcAft>
              <a:buClr>
                <a:srgbClr val="64748B"/>
              </a:buClr>
              <a:buSzPts val="900"/>
              <a:buFont typeface="Calibri"/>
              <a:buNone/>
            </a:pPr>
            <a:r>
              <a:rPr b="0" i="0" lang="en-US" sz="900" u="none" cap="none" strike="noStrike">
                <a:solidFill>
                  <a:srgbClr val="64748B"/>
                </a:solidFill>
                <a:latin typeface="Calibri"/>
                <a:ea typeface="Calibri"/>
                <a:cs typeface="Calibri"/>
                <a:sym typeface="Calibri"/>
              </a:rPr>
              <a:t>Apple Screen Time · Google Family Link</a:t>
            </a:r>
            <a:endParaRPr/>
          </a:p>
        </p:txBody>
      </p:sp>
      <p:sp>
        <p:nvSpPr>
          <p:cNvPr id="49" name="Google Shape;49;p4"/>
          <p:cNvSpPr txBox="1"/>
          <p:nvPr/>
        </p:nvSpPr>
        <p:spPr>
          <a:xfrm>
            <a:off x="3566159" y="2753535"/>
            <a:ext cx="4846321" cy="299369"/>
          </a:xfrm>
          <a:prstGeom prst="rect">
            <a:avLst/>
          </a:prstGeom>
          <a:noFill/>
          <a:ln>
            <a:noFill/>
          </a:ln>
        </p:spPr>
        <p:txBody>
          <a:bodyPr anchorCtr="0" anchor="ctr" bIns="0" lIns="0" spcFirstLastPara="1" rIns="0" wrap="square" tIns="0">
            <a:spAutoFit/>
          </a:bodyPr>
          <a:lstStyle/>
          <a:p>
            <a:pPr indent="0" lvl="0" marL="0" marR="0" rtl="0" algn="l">
              <a:lnSpc>
                <a:spcPct val="100000"/>
              </a:lnSpc>
              <a:spcBef>
                <a:spcPts val="0"/>
              </a:spcBef>
              <a:spcAft>
                <a:spcPts val="0"/>
              </a:spcAft>
              <a:buClr>
                <a:srgbClr val="E2E8F0"/>
              </a:buClr>
              <a:buSzPts val="1100"/>
              <a:buFont typeface="Calibri"/>
              <a:buNone/>
            </a:pPr>
            <a:r>
              <a:rPr b="0" i="0" lang="en-US" sz="1100" u="none" cap="none" strike="noStrike">
                <a:solidFill>
                  <a:srgbClr val="E2E8F0"/>
                </a:solidFill>
                <a:latin typeface="Calibri"/>
                <a:ea typeface="Calibri"/>
                <a:cs typeface="Calibri"/>
                <a:sym typeface="Calibri"/>
              </a:rPr>
              <a:t>Broad brush settings on the device, but they can't see or influence what's inside the apps.</a:t>
            </a:r>
            <a:endParaRPr/>
          </a:p>
        </p:txBody>
      </p:sp>
      <p:sp>
        <p:nvSpPr>
          <p:cNvPr id="50" name="Google Shape;50;p4"/>
          <p:cNvSpPr/>
          <p:nvPr/>
        </p:nvSpPr>
        <p:spPr>
          <a:xfrm>
            <a:off x="548640" y="3383279"/>
            <a:ext cx="8046719" cy="685801"/>
          </a:xfrm>
          <a:prstGeom prst="rect">
            <a:avLst/>
          </a:prstGeom>
          <a:solidFill>
            <a:srgbClr val="1F2D42"/>
          </a:solidFill>
          <a:ln>
            <a:noFill/>
          </a:ln>
        </p:spPr>
        <p:txBody>
          <a:bodyPr anchorCtr="0" anchor="t" bIns="45700" lIns="45700" spcFirstLastPara="1" rIns="45700" wrap="square" tIns="45700">
            <a:noAutofit/>
          </a:bodyPr>
          <a:lstStyle/>
          <a:p>
            <a:pPr indent="0" lvl="0" marL="0" marR="0" rtl="0" algn="l">
              <a:lnSpc>
                <a:spcPct val="100000"/>
              </a:lnSpc>
              <a:spcBef>
                <a:spcPts val="0"/>
              </a:spcBef>
              <a:spcAft>
                <a:spcPts val="0"/>
              </a:spcAft>
              <a:buClr>
                <a:srgbClr val="000000"/>
              </a:buClr>
              <a:buSzPts val="1800"/>
              <a:buFont typeface="Calibri"/>
              <a:buNone/>
            </a:pPr>
            <a:r>
              <a:t/>
            </a:r>
            <a:endParaRPr b="0" i="0" sz="1800" u="none" cap="none" strike="noStrike">
              <a:solidFill>
                <a:srgbClr val="000000"/>
              </a:solidFill>
              <a:latin typeface="Calibri"/>
              <a:ea typeface="Calibri"/>
              <a:cs typeface="Calibri"/>
              <a:sym typeface="Calibri"/>
            </a:endParaRPr>
          </a:p>
        </p:txBody>
      </p:sp>
      <p:sp>
        <p:nvSpPr>
          <p:cNvPr id="51" name="Google Shape;51;p4"/>
          <p:cNvSpPr/>
          <p:nvPr/>
        </p:nvSpPr>
        <p:spPr>
          <a:xfrm>
            <a:off x="548640" y="3383279"/>
            <a:ext cx="54865" cy="685801"/>
          </a:xfrm>
          <a:prstGeom prst="rect">
            <a:avLst/>
          </a:prstGeom>
          <a:solidFill>
            <a:srgbClr val="FBBF24"/>
          </a:solidFill>
          <a:ln>
            <a:noFill/>
          </a:ln>
        </p:spPr>
        <p:txBody>
          <a:bodyPr anchorCtr="0" anchor="t" bIns="45700" lIns="45700" spcFirstLastPara="1" rIns="45700" wrap="square" tIns="45700">
            <a:noAutofit/>
          </a:bodyPr>
          <a:lstStyle/>
          <a:p>
            <a:pPr indent="0" lvl="0" marL="0" marR="0" rtl="0" algn="l">
              <a:lnSpc>
                <a:spcPct val="100000"/>
              </a:lnSpc>
              <a:spcBef>
                <a:spcPts val="0"/>
              </a:spcBef>
              <a:spcAft>
                <a:spcPts val="0"/>
              </a:spcAft>
              <a:buClr>
                <a:srgbClr val="000000"/>
              </a:buClr>
              <a:buSzPts val="1800"/>
              <a:buFont typeface="Calibri"/>
              <a:buNone/>
            </a:pPr>
            <a:r>
              <a:t/>
            </a:r>
            <a:endParaRPr b="0" i="0" sz="1800" u="none" cap="none" strike="noStrike">
              <a:solidFill>
                <a:srgbClr val="000000"/>
              </a:solidFill>
              <a:latin typeface="Calibri"/>
              <a:ea typeface="Calibri"/>
              <a:cs typeface="Calibri"/>
              <a:sym typeface="Calibri"/>
            </a:endParaRPr>
          </a:p>
        </p:txBody>
      </p:sp>
      <p:sp>
        <p:nvSpPr>
          <p:cNvPr id="52" name="Google Shape;52;p4"/>
          <p:cNvSpPr txBox="1"/>
          <p:nvPr/>
        </p:nvSpPr>
        <p:spPr>
          <a:xfrm>
            <a:off x="777240" y="3601720"/>
            <a:ext cx="502920" cy="203201"/>
          </a:xfrm>
          <a:prstGeom prst="rect">
            <a:avLst/>
          </a:prstGeom>
          <a:noFill/>
          <a:ln>
            <a:noFill/>
          </a:ln>
        </p:spPr>
        <p:txBody>
          <a:bodyPr anchorCtr="0" anchor="ctr" bIns="0" lIns="0" spcFirstLastPara="1" rIns="0" wrap="square" tIns="0">
            <a:spAutoFit/>
          </a:bodyPr>
          <a:lstStyle/>
          <a:p>
            <a:pPr indent="0" lvl="0" marL="0" marR="0" rtl="0" algn="ctr">
              <a:lnSpc>
                <a:spcPct val="100000"/>
              </a:lnSpc>
              <a:spcBef>
                <a:spcPts val="0"/>
              </a:spcBef>
              <a:spcAft>
                <a:spcPts val="0"/>
              </a:spcAft>
              <a:buClr>
                <a:srgbClr val="FBBF24"/>
              </a:buClr>
              <a:buSzPts val="1400"/>
              <a:buFont typeface="Trebuchet MS"/>
              <a:buNone/>
            </a:pPr>
            <a:r>
              <a:rPr b="1" i="0" lang="en-US" sz="1400" u="none" cap="none" strike="noStrike">
                <a:solidFill>
                  <a:srgbClr val="FBBF24"/>
                </a:solidFill>
                <a:latin typeface="Trebuchet MS"/>
                <a:ea typeface="Trebuchet MS"/>
                <a:cs typeface="Trebuchet MS"/>
                <a:sym typeface="Trebuchet MS"/>
              </a:rPr>
              <a:t>02</a:t>
            </a:r>
            <a:endParaRPr/>
          </a:p>
        </p:txBody>
      </p:sp>
      <p:sp>
        <p:nvSpPr>
          <p:cNvPr id="53" name="Google Shape;53;p4"/>
          <p:cNvSpPr txBox="1"/>
          <p:nvPr/>
        </p:nvSpPr>
        <p:spPr>
          <a:xfrm>
            <a:off x="1371600" y="3491991"/>
            <a:ext cx="2011679" cy="203201"/>
          </a:xfrm>
          <a:prstGeom prst="rect">
            <a:avLst/>
          </a:prstGeom>
          <a:noFill/>
          <a:ln>
            <a:noFill/>
          </a:ln>
        </p:spPr>
        <p:txBody>
          <a:bodyPr anchorCtr="0" anchor="ctr" bIns="0" lIns="0" spcFirstLastPara="1" rIns="0" wrap="square" tIns="0">
            <a:spAutoFit/>
          </a:bodyPr>
          <a:lstStyle/>
          <a:p>
            <a:pPr indent="0" lvl="0" marL="0" marR="0" rtl="0" algn="l">
              <a:lnSpc>
                <a:spcPct val="100000"/>
              </a:lnSpc>
              <a:spcBef>
                <a:spcPts val="0"/>
              </a:spcBef>
              <a:spcAft>
                <a:spcPts val="0"/>
              </a:spcAft>
              <a:buClr>
                <a:srgbClr val="FFFFFF"/>
              </a:buClr>
              <a:buSzPts val="1400"/>
              <a:buFont typeface="Trebuchet MS"/>
              <a:buNone/>
            </a:pPr>
            <a:r>
              <a:rPr b="1" i="0" lang="en-US" sz="1400" u="none" cap="none" strike="noStrike">
                <a:solidFill>
                  <a:srgbClr val="FFFFFF"/>
                </a:solidFill>
                <a:latin typeface="Trebuchet MS"/>
                <a:ea typeface="Trebuchet MS"/>
                <a:cs typeface="Trebuchet MS"/>
                <a:sym typeface="Trebuchet MS"/>
              </a:rPr>
              <a:t>App Controls</a:t>
            </a:r>
            <a:endParaRPr/>
          </a:p>
        </p:txBody>
      </p:sp>
      <p:sp>
        <p:nvSpPr>
          <p:cNvPr id="54" name="Google Shape;54;p4"/>
          <p:cNvSpPr txBox="1"/>
          <p:nvPr/>
        </p:nvSpPr>
        <p:spPr>
          <a:xfrm>
            <a:off x="1371600" y="3799840"/>
            <a:ext cx="2011679" cy="127001"/>
          </a:xfrm>
          <a:prstGeom prst="rect">
            <a:avLst/>
          </a:prstGeom>
          <a:noFill/>
          <a:ln>
            <a:noFill/>
          </a:ln>
        </p:spPr>
        <p:txBody>
          <a:bodyPr anchorCtr="0" anchor="ctr" bIns="0" lIns="0" spcFirstLastPara="1" rIns="0" wrap="square" tIns="0">
            <a:spAutoFit/>
          </a:bodyPr>
          <a:lstStyle/>
          <a:p>
            <a:pPr indent="0" lvl="0" marL="0" marR="0" rtl="0" algn="l">
              <a:lnSpc>
                <a:spcPct val="100000"/>
              </a:lnSpc>
              <a:spcBef>
                <a:spcPts val="0"/>
              </a:spcBef>
              <a:spcAft>
                <a:spcPts val="0"/>
              </a:spcAft>
              <a:buClr>
                <a:srgbClr val="64748B"/>
              </a:buClr>
              <a:buSzPts val="900"/>
              <a:buFont typeface="Calibri"/>
              <a:buNone/>
            </a:pPr>
            <a:r>
              <a:rPr b="0" i="0" lang="en-US" sz="900" u="none" cap="none" strike="noStrike">
                <a:solidFill>
                  <a:srgbClr val="64748B"/>
                </a:solidFill>
                <a:latin typeface="Calibri"/>
                <a:ea typeface="Calibri"/>
                <a:cs typeface="Calibri"/>
                <a:sym typeface="Calibri"/>
              </a:rPr>
              <a:t>TikTok · Roblox · Meta · Discord</a:t>
            </a:r>
            <a:endParaRPr/>
          </a:p>
        </p:txBody>
      </p:sp>
      <p:sp>
        <p:nvSpPr>
          <p:cNvPr id="55" name="Google Shape;55;p4"/>
          <p:cNvSpPr txBox="1"/>
          <p:nvPr/>
        </p:nvSpPr>
        <p:spPr>
          <a:xfrm>
            <a:off x="3566159" y="3576495"/>
            <a:ext cx="4846321" cy="299369"/>
          </a:xfrm>
          <a:prstGeom prst="rect">
            <a:avLst/>
          </a:prstGeom>
          <a:noFill/>
          <a:ln>
            <a:noFill/>
          </a:ln>
        </p:spPr>
        <p:txBody>
          <a:bodyPr anchorCtr="0" anchor="ctr" bIns="0" lIns="0" spcFirstLastPara="1" rIns="0" wrap="square" tIns="0">
            <a:spAutoFit/>
          </a:bodyPr>
          <a:lstStyle/>
          <a:p>
            <a:pPr indent="0" lvl="0" marL="0" marR="0" rtl="0" algn="l">
              <a:lnSpc>
                <a:spcPct val="100000"/>
              </a:lnSpc>
              <a:spcBef>
                <a:spcPts val="0"/>
              </a:spcBef>
              <a:spcAft>
                <a:spcPts val="0"/>
              </a:spcAft>
              <a:buClr>
                <a:srgbClr val="E2E8F0"/>
              </a:buClr>
              <a:buSzPts val="1100"/>
              <a:buFont typeface="Calibri"/>
              <a:buNone/>
            </a:pPr>
            <a:r>
              <a:rPr b="0" i="0" lang="en-US" sz="1100" u="none" cap="none" strike="noStrike">
                <a:solidFill>
                  <a:srgbClr val="E2E8F0"/>
                </a:solidFill>
                <a:latin typeface="Calibri"/>
                <a:ea typeface="Calibri"/>
                <a:cs typeface="Calibri"/>
                <a:sym typeface="Calibri"/>
              </a:rPr>
              <a:t>Within each app, but very limited capabilities on what parents can actually see, influence, and parents cannot rely on getting an alert when it’s critical.</a:t>
            </a:r>
            <a:endParaRPr/>
          </a:p>
        </p:txBody>
      </p:sp>
      <p:sp>
        <p:nvSpPr>
          <p:cNvPr id="56" name="Google Shape;56;p4"/>
          <p:cNvSpPr/>
          <p:nvPr/>
        </p:nvSpPr>
        <p:spPr>
          <a:xfrm>
            <a:off x="548640" y="4206240"/>
            <a:ext cx="8046719" cy="685801"/>
          </a:xfrm>
          <a:prstGeom prst="rect">
            <a:avLst/>
          </a:prstGeom>
          <a:solidFill>
            <a:srgbClr val="1F2D42"/>
          </a:solidFill>
          <a:ln>
            <a:noFill/>
          </a:ln>
        </p:spPr>
        <p:txBody>
          <a:bodyPr anchorCtr="0" anchor="t" bIns="45700" lIns="45700" spcFirstLastPara="1" rIns="45700" wrap="square" tIns="45700">
            <a:noAutofit/>
          </a:bodyPr>
          <a:lstStyle/>
          <a:p>
            <a:pPr indent="0" lvl="0" marL="0" marR="0" rtl="0" algn="l">
              <a:lnSpc>
                <a:spcPct val="100000"/>
              </a:lnSpc>
              <a:spcBef>
                <a:spcPts val="0"/>
              </a:spcBef>
              <a:spcAft>
                <a:spcPts val="0"/>
              </a:spcAft>
              <a:buClr>
                <a:srgbClr val="000000"/>
              </a:buClr>
              <a:buSzPts val="1800"/>
              <a:buFont typeface="Calibri"/>
              <a:buNone/>
            </a:pPr>
            <a:r>
              <a:t/>
            </a:r>
            <a:endParaRPr b="0" i="0" sz="1800" u="none" cap="none" strike="noStrike">
              <a:solidFill>
                <a:srgbClr val="000000"/>
              </a:solidFill>
              <a:latin typeface="Calibri"/>
              <a:ea typeface="Calibri"/>
              <a:cs typeface="Calibri"/>
              <a:sym typeface="Calibri"/>
            </a:endParaRPr>
          </a:p>
        </p:txBody>
      </p:sp>
      <p:sp>
        <p:nvSpPr>
          <p:cNvPr id="57" name="Google Shape;57;p4"/>
          <p:cNvSpPr/>
          <p:nvPr/>
        </p:nvSpPr>
        <p:spPr>
          <a:xfrm>
            <a:off x="548640" y="4206240"/>
            <a:ext cx="54865" cy="685801"/>
          </a:xfrm>
          <a:prstGeom prst="rect">
            <a:avLst/>
          </a:prstGeom>
          <a:solidFill>
            <a:srgbClr val="F87171"/>
          </a:solidFill>
          <a:ln>
            <a:noFill/>
          </a:ln>
        </p:spPr>
        <p:txBody>
          <a:bodyPr anchorCtr="0" anchor="t" bIns="45700" lIns="45700" spcFirstLastPara="1" rIns="45700" wrap="square" tIns="45700">
            <a:noAutofit/>
          </a:bodyPr>
          <a:lstStyle/>
          <a:p>
            <a:pPr indent="0" lvl="0" marL="0" marR="0" rtl="0" algn="l">
              <a:lnSpc>
                <a:spcPct val="100000"/>
              </a:lnSpc>
              <a:spcBef>
                <a:spcPts val="0"/>
              </a:spcBef>
              <a:spcAft>
                <a:spcPts val="0"/>
              </a:spcAft>
              <a:buClr>
                <a:srgbClr val="000000"/>
              </a:buClr>
              <a:buSzPts val="1800"/>
              <a:buFont typeface="Calibri"/>
              <a:buNone/>
            </a:pPr>
            <a:r>
              <a:t/>
            </a:r>
            <a:endParaRPr b="0" i="0" sz="1800" u="none" cap="none" strike="noStrike">
              <a:solidFill>
                <a:srgbClr val="000000"/>
              </a:solidFill>
              <a:latin typeface="Calibri"/>
              <a:ea typeface="Calibri"/>
              <a:cs typeface="Calibri"/>
              <a:sym typeface="Calibri"/>
            </a:endParaRPr>
          </a:p>
        </p:txBody>
      </p:sp>
      <p:sp>
        <p:nvSpPr>
          <p:cNvPr id="58" name="Google Shape;58;p4"/>
          <p:cNvSpPr txBox="1"/>
          <p:nvPr/>
        </p:nvSpPr>
        <p:spPr>
          <a:xfrm>
            <a:off x="777240" y="4424679"/>
            <a:ext cx="502920" cy="203201"/>
          </a:xfrm>
          <a:prstGeom prst="rect">
            <a:avLst/>
          </a:prstGeom>
          <a:noFill/>
          <a:ln>
            <a:noFill/>
          </a:ln>
        </p:spPr>
        <p:txBody>
          <a:bodyPr anchorCtr="0" anchor="ctr" bIns="0" lIns="0" spcFirstLastPara="1" rIns="0" wrap="square" tIns="0">
            <a:spAutoFit/>
          </a:bodyPr>
          <a:lstStyle/>
          <a:p>
            <a:pPr indent="0" lvl="0" marL="0" marR="0" rtl="0" algn="ctr">
              <a:lnSpc>
                <a:spcPct val="100000"/>
              </a:lnSpc>
              <a:spcBef>
                <a:spcPts val="0"/>
              </a:spcBef>
              <a:spcAft>
                <a:spcPts val="0"/>
              </a:spcAft>
              <a:buClr>
                <a:srgbClr val="F87171"/>
              </a:buClr>
              <a:buSzPts val="1400"/>
              <a:buFont typeface="Trebuchet MS"/>
              <a:buNone/>
            </a:pPr>
            <a:r>
              <a:rPr b="1" i="0" lang="en-US" sz="1400" u="none" cap="none" strike="noStrike">
                <a:solidFill>
                  <a:srgbClr val="F87171"/>
                </a:solidFill>
                <a:latin typeface="Trebuchet MS"/>
                <a:ea typeface="Trebuchet MS"/>
                <a:cs typeface="Trebuchet MS"/>
                <a:sym typeface="Trebuchet MS"/>
              </a:rPr>
              <a:t>03</a:t>
            </a:r>
            <a:endParaRPr/>
          </a:p>
        </p:txBody>
      </p:sp>
      <p:sp>
        <p:nvSpPr>
          <p:cNvPr id="59" name="Google Shape;59;p4"/>
          <p:cNvSpPr txBox="1"/>
          <p:nvPr/>
        </p:nvSpPr>
        <p:spPr>
          <a:xfrm>
            <a:off x="1371600" y="4314951"/>
            <a:ext cx="2011679" cy="203201"/>
          </a:xfrm>
          <a:prstGeom prst="rect">
            <a:avLst/>
          </a:prstGeom>
          <a:noFill/>
          <a:ln>
            <a:noFill/>
          </a:ln>
        </p:spPr>
        <p:txBody>
          <a:bodyPr anchorCtr="0" anchor="ctr" bIns="0" lIns="0" spcFirstLastPara="1" rIns="0" wrap="square" tIns="0">
            <a:spAutoFit/>
          </a:bodyPr>
          <a:lstStyle/>
          <a:p>
            <a:pPr indent="0" lvl="0" marL="0" marR="0" rtl="0" algn="l">
              <a:lnSpc>
                <a:spcPct val="100000"/>
              </a:lnSpc>
              <a:spcBef>
                <a:spcPts val="0"/>
              </a:spcBef>
              <a:spcAft>
                <a:spcPts val="0"/>
              </a:spcAft>
              <a:buClr>
                <a:srgbClr val="FFFFFF"/>
              </a:buClr>
              <a:buSzPts val="1400"/>
              <a:buFont typeface="Trebuchet MS"/>
              <a:buNone/>
            </a:pPr>
            <a:r>
              <a:rPr b="1" i="0" lang="en-US" sz="1400" u="none" cap="none" strike="noStrike">
                <a:solidFill>
                  <a:srgbClr val="FFFFFF"/>
                </a:solidFill>
                <a:latin typeface="Trebuchet MS"/>
                <a:ea typeface="Trebuchet MS"/>
                <a:cs typeface="Trebuchet MS"/>
                <a:sym typeface="Trebuchet MS"/>
              </a:rPr>
              <a:t>Third-Party Tools</a:t>
            </a:r>
            <a:endParaRPr/>
          </a:p>
        </p:txBody>
      </p:sp>
      <p:sp>
        <p:nvSpPr>
          <p:cNvPr id="60" name="Google Shape;60;p4"/>
          <p:cNvSpPr txBox="1"/>
          <p:nvPr/>
        </p:nvSpPr>
        <p:spPr>
          <a:xfrm>
            <a:off x="1371600" y="4622799"/>
            <a:ext cx="2011679" cy="127001"/>
          </a:xfrm>
          <a:prstGeom prst="rect">
            <a:avLst/>
          </a:prstGeom>
          <a:noFill/>
          <a:ln>
            <a:noFill/>
          </a:ln>
        </p:spPr>
        <p:txBody>
          <a:bodyPr anchorCtr="0" anchor="ctr" bIns="0" lIns="0" spcFirstLastPara="1" rIns="0" wrap="square" tIns="0">
            <a:spAutoFit/>
          </a:bodyPr>
          <a:lstStyle/>
          <a:p>
            <a:pPr indent="0" lvl="0" marL="0" marR="0" rtl="0" algn="l">
              <a:lnSpc>
                <a:spcPct val="100000"/>
              </a:lnSpc>
              <a:spcBef>
                <a:spcPts val="0"/>
              </a:spcBef>
              <a:spcAft>
                <a:spcPts val="0"/>
              </a:spcAft>
              <a:buClr>
                <a:srgbClr val="64748B"/>
              </a:buClr>
              <a:buSzPts val="900"/>
              <a:buFont typeface="Calibri"/>
              <a:buNone/>
            </a:pPr>
            <a:r>
              <a:rPr b="0" i="0" lang="en-US" sz="900" u="none" cap="none" strike="noStrike">
                <a:solidFill>
                  <a:srgbClr val="64748B"/>
                </a:solidFill>
                <a:latin typeface="Calibri"/>
                <a:ea typeface="Calibri"/>
                <a:cs typeface="Calibri"/>
                <a:sym typeface="Calibri"/>
              </a:rPr>
              <a:t>Bark · Qustodio · (paywalled)</a:t>
            </a:r>
            <a:endParaRPr/>
          </a:p>
        </p:txBody>
      </p:sp>
      <p:sp>
        <p:nvSpPr>
          <p:cNvPr id="61" name="Google Shape;61;p4"/>
          <p:cNvSpPr txBox="1"/>
          <p:nvPr/>
        </p:nvSpPr>
        <p:spPr>
          <a:xfrm>
            <a:off x="3566159" y="4399455"/>
            <a:ext cx="4846321" cy="299369"/>
          </a:xfrm>
          <a:prstGeom prst="rect">
            <a:avLst/>
          </a:prstGeom>
          <a:noFill/>
          <a:ln>
            <a:noFill/>
          </a:ln>
        </p:spPr>
        <p:txBody>
          <a:bodyPr anchorCtr="0" anchor="ctr" bIns="0" lIns="0" spcFirstLastPara="1" rIns="0" wrap="square" tIns="0">
            <a:spAutoFit/>
          </a:bodyPr>
          <a:lstStyle/>
          <a:p>
            <a:pPr indent="0" lvl="0" marL="0" marR="0" rtl="0" algn="l">
              <a:lnSpc>
                <a:spcPct val="100000"/>
              </a:lnSpc>
              <a:spcBef>
                <a:spcPts val="0"/>
              </a:spcBef>
              <a:spcAft>
                <a:spcPts val="0"/>
              </a:spcAft>
              <a:buClr>
                <a:srgbClr val="E2E8F0"/>
              </a:buClr>
              <a:buSzPts val="1100"/>
              <a:buFont typeface="Calibri"/>
              <a:buNone/>
            </a:pPr>
            <a:r>
              <a:rPr b="0" i="0" lang="en-US" sz="1100" u="none" cap="none" strike="noStrike">
                <a:solidFill>
                  <a:srgbClr val="E2E8F0"/>
                </a:solidFill>
                <a:latin typeface="Calibri"/>
                <a:ea typeface="Calibri"/>
                <a:cs typeface="Calibri"/>
                <a:sym typeface="Calibri"/>
              </a:rPr>
              <a:t>Fill the gaps, no API= limited insight, no control over app-level experience for child. Blocked by encryption. Most cost money, an equity problem.</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151E2C"/>
        </a:solidFill>
      </p:bgPr>
    </p:bg>
    <p:spTree>
      <p:nvGrpSpPr>
        <p:cNvPr id="65" name="Shape 65"/>
        <p:cNvGrpSpPr/>
        <p:nvPr/>
      </p:nvGrpSpPr>
      <p:grpSpPr>
        <a:xfrm>
          <a:off x="0" y="0"/>
          <a:ext cx="0" cy="0"/>
          <a:chOff x="0" y="0"/>
          <a:chExt cx="0" cy="0"/>
        </a:xfrm>
      </p:grpSpPr>
      <p:sp>
        <p:nvSpPr>
          <p:cNvPr id="66" name="Google Shape;66;p5"/>
          <p:cNvSpPr/>
          <p:nvPr/>
        </p:nvSpPr>
        <p:spPr>
          <a:xfrm>
            <a:off x="457200" y="320040"/>
            <a:ext cx="201169" cy="73153"/>
          </a:xfrm>
          <a:prstGeom prst="rect">
            <a:avLst/>
          </a:prstGeom>
          <a:solidFill>
            <a:srgbClr val="2DD4BF"/>
          </a:solidFill>
          <a:ln>
            <a:noFill/>
          </a:ln>
        </p:spPr>
        <p:txBody>
          <a:bodyPr anchorCtr="0" anchor="t" bIns="45700" lIns="45700" spcFirstLastPara="1" rIns="45700" wrap="square" tIns="45700">
            <a:noAutofit/>
          </a:bodyPr>
          <a:lstStyle/>
          <a:p>
            <a:pPr indent="0" lvl="0" marL="0" marR="0" rtl="0" algn="l">
              <a:lnSpc>
                <a:spcPct val="100000"/>
              </a:lnSpc>
              <a:spcBef>
                <a:spcPts val="0"/>
              </a:spcBef>
              <a:spcAft>
                <a:spcPts val="0"/>
              </a:spcAft>
              <a:buClr>
                <a:srgbClr val="000000"/>
              </a:buClr>
              <a:buSzPts val="1800"/>
              <a:buFont typeface="Calibri"/>
              <a:buNone/>
            </a:pPr>
            <a:r>
              <a:t/>
            </a:r>
            <a:endParaRPr b="0" i="0" sz="1800" u="none" cap="none" strike="noStrike">
              <a:solidFill>
                <a:srgbClr val="000000"/>
              </a:solidFill>
              <a:latin typeface="Calibri"/>
              <a:ea typeface="Calibri"/>
              <a:cs typeface="Calibri"/>
              <a:sym typeface="Calibri"/>
            </a:endParaRPr>
          </a:p>
        </p:txBody>
      </p:sp>
      <p:sp>
        <p:nvSpPr>
          <p:cNvPr id="67" name="Google Shape;67;p5"/>
          <p:cNvSpPr txBox="1"/>
          <p:nvPr/>
        </p:nvSpPr>
        <p:spPr>
          <a:xfrm>
            <a:off x="749808" y="297688"/>
            <a:ext cx="6400801" cy="127001"/>
          </a:xfrm>
          <a:prstGeom prst="rect">
            <a:avLst/>
          </a:prstGeom>
          <a:noFill/>
          <a:ln>
            <a:noFill/>
          </a:ln>
        </p:spPr>
        <p:txBody>
          <a:bodyPr anchorCtr="0" anchor="ctr" bIns="0" lIns="0" spcFirstLastPara="1" rIns="0" wrap="square" tIns="0">
            <a:spAutoFit/>
          </a:bodyPr>
          <a:lstStyle/>
          <a:p>
            <a:pPr indent="0" lvl="0" marL="0" marR="0" rtl="0" algn="l">
              <a:lnSpc>
                <a:spcPct val="100000"/>
              </a:lnSpc>
              <a:spcBef>
                <a:spcPts val="0"/>
              </a:spcBef>
              <a:spcAft>
                <a:spcPts val="0"/>
              </a:spcAft>
              <a:buClr>
                <a:srgbClr val="2DD4BF"/>
              </a:buClr>
              <a:buSzPts val="800"/>
              <a:buFont typeface="Calibri"/>
              <a:buNone/>
            </a:pPr>
            <a:r>
              <a:rPr b="1" i="0" lang="en-US" sz="800" u="none" cap="none" strike="noStrike">
                <a:solidFill>
                  <a:srgbClr val="2DD4BF"/>
                </a:solidFill>
                <a:latin typeface="Calibri"/>
                <a:ea typeface="Calibri"/>
                <a:cs typeface="Calibri"/>
                <a:sym typeface="Calibri"/>
              </a:rPr>
              <a:t>LAYER 0 &amp; 1  ·  AGE ASSURANCE &amp; DEVICE CONTROLS</a:t>
            </a:r>
            <a:endParaRPr/>
          </a:p>
        </p:txBody>
      </p:sp>
      <p:sp>
        <p:nvSpPr>
          <p:cNvPr id="68" name="Google Shape;68;p5"/>
          <p:cNvSpPr txBox="1"/>
          <p:nvPr/>
        </p:nvSpPr>
        <p:spPr>
          <a:xfrm>
            <a:off x="512090" y="713269"/>
            <a:ext cx="8046600" cy="554100"/>
          </a:xfrm>
          <a:prstGeom prst="rect">
            <a:avLst/>
          </a:prstGeom>
          <a:noFill/>
          <a:ln>
            <a:noFill/>
          </a:ln>
        </p:spPr>
        <p:txBody>
          <a:bodyPr anchorCtr="0" anchor="t" bIns="0" lIns="0" spcFirstLastPara="1" rIns="0" wrap="square" tIns="0">
            <a:spAutoFit/>
          </a:bodyPr>
          <a:lstStyle/>
          <a:p>
            <a:pPr indent="0" lvl="0" marL="0" marR="0" rtl="0" algn="l">
              <a:lnSpc>
                <a:spcPct val="100000"/>
              </a:lnSpc>
              <a:spcBef>
                <a:spcPts val="0"/>
              </a:spcBef>
              <a:spcAft>
                <a:spcPts val="0"/>
              </a:spcAft>
              <a:buClr>
                <a:srgbClr val="FFFFFF"/>
              </a:buClr>
              <a:buSzPts val="3600"/>
              <a:buFont typeface="Trebuchet MS"/>
              <a:buNone/>
            </a:pPr>
            <a:r>
              <a:rPr b="1" lang="en-US" sz="3600">
                <a:solidFill>
                  <a:srgbClr val="FFFFFF"/>
                </a:solidFill>
                <a:latin typeface="Trebuchet MS"/>
                <a:ea typeface="Trebuchet MS"/>
                <a:cs typeface="Trebuchet MS"/>
                <a:sym typeface="Trebuchet MS"/>
              </a:rPr>
              <a:t>Privacy preserving age assurance to</a:t>
            </a:r>
            <a:endParaRPr/>
          </a:p>
        </p:txBody>
      </p:sp>
      <p:sp>
        <p:nvSpPr>
          <p:cNvPr id="69" name="Google Shape;69;p5"/>
          <p:cNvSpPr/>
          <p:nvPr/>
        </p:nvSpPr>
        <p:spPr>
          <a:xfrm>
            <a:off x="548640" y="2468879"/>
            <a:ext cx="3840480" cy="1005840"/>
          </a:xfrm>
          <a:prstGeom prst="rect">
            <a:avLst/>
          </a:prstGeom>
          <a:solidFill>
            <a:srgbClr val="1F2D42"/>
          </a:solidFill>
          <a:ln>
            <a:noFill/>
          </a:ln>
          <a:effectLst>
            <a:outerShdw blurRad="101600" rotWithShape="0" dir="8100000" dist="38100">
              <a:srgbClr val="000000">
                <a:alpha val="20000"/>
              </a:srgbClr>
            </a:outerShdw>
          </a:effectLst>
        </p:spPr>
        <p:txBody>
          <a:bodyPr anchorCtr="0" anchor="t" bIns="45700" lIns="45700" spcFirstLastPara="1" rIns="45700" wrap="square" tIns="45700">
            <a:noAutofit/>
          </a:bodyPr>
          <a:lstStyle/>
          <a:p>
            <a:pPr indent="0" lvl="0" marL="0" marR="0" rtl="0" algn="l">
              <a:lnSpc>
                <a:spcPct val="100000"/>
              </a:lnSpc>
              <a:spcBef>
                <a:spcPts val="0"/>
              </a:spcBef>
              <a:spcAft>
                <a:spcPts val="0"/>
              </a:spcAft>
              <a:buClr>
                <a:srgbClr val="000000"/>
              </a:buClr>
              <a:buSzPts val="1800"/>
              <a:buFont typeface="Calibri"/>
              <a:buNone/>
            </a:pPr>
            <a:r>
              <a:t/>
            </a:r>
            <a:endParaRPr b="0" i="0" sz="1800" u="none" cap="none" strike="noStrike">
              <a:solidFill>
                <a:srgbClr val="000000"/>
              </a:solidFill>
              <a:latin typeface="Calibri"/>
              <a:ea typeface="Calibri"/>
              <a:cs typeface="Calibri"/>
              <a:sym typeface="Calibri"/>
            </a:endParaRPr>
          </a:p>
        </p:txBody>
      </p:sp>
      <p:pic>
        <p:nvPicPr>
          <p:cNvPr descr="Image 0" id="70" name="Google Shape;70;p5"/>
          <p:cNvPicPr preferRelativeResize="0"/>
          <p:nvPr/>
        </p:nvPicPr>
        <p:blipFill rotWithShape="1">
          <a:blip r:embed="rId3">
            <a:alphaModFix/>
          </a:blip>
          <a:srcRect b="0" l="0" r="0" t="0"/>
          <a:stretch/>
        </p:blipFill>
        <p:spPr>
          <a:xfrm>
            <a:off x="822960" y="2606039"/>
            <a:ext cx="365761" cy="365761"/>
          </a:xfrm>
          <a:prstGeom prst="rect">
            <a:avLst/>
          </a:prstGeom>
          <a:noFill/>
          <a:ln>
            <a:noFill/>
          </a:ln>
        </p:spPr>
      </p:pic>
      <p:sp>
        <p:nvSpPr>
          <p:cNvPr id="71" name="Google Shape;71;p5"/>
          <p:cNvSpPr txBox="1"/>
          <p:nvPr/>
        </p:nvSpPr>
        <p:spPr>
          <a:xfrm>
            <a:off x="1325880" y="2694240"/>
            <a:ext cx="2834700" cy="215400"/>
          </a:xfrm>
          <a:prstGeom prst="rect">
            <a:avLst/>
          </a:prstGeom>
          <a:noFill/>
          <a:ln>
            <a:noFill/>
          </a:ln>
        </p:spPr>
        <p:txBody>
          <a:bodyPr anchorCtr="0" anchor="ctr" bIns="0" lIns="0" spcFirstLastPara="1" rIns="0" wrap="square" tIns="0">
            <a:spAutoFit/>
          </a:bodyPr>
          <a:lstStyle/>
          <a:p>
            <a:pPr indent="0" lvl="0" marL="0" marR="0" rtl="0" algn="l">
              <a:lnSpc>
                <a:spcPct val="100000"/>
              </a:lnSpc>
              <a:spcBef>
                <a:spcPts val="0"/>
              </a:spcBef>
              <a:spcAft>
                <a:spcPts val="0"/>
              </a:spcAft>
              <a:buClr>
                <a:srgbClr val="FFFFFF"/>
              </a:buClr>
              <a:buSzPts val="1400"/>
              <a:buFont typeface="Calibri"/>
              <a:buNone/>
            </a:pPr>
            <a:r>
              <a:rPr b="1" i="0" lang="en-US" sz="1400" u="none" cap="none" strike="noStrike">
                <a:solidFill>
                  <a:srgbClr val="FFFFFF"/>
                </a:solidFill>
                <a:latin typeface="Calibri"/>
                <a:ea typeface="Calibri"/>
                <a:cs typeface="Calibri"/>
                <a:sym typeface="Calibri"/>
              </a:rPr>
              <a:t>Parents</a:t>
            </a:r>
            <a:r>
              <a:rPr b="1" lang="en-US">
                <a:solidFill>
                  <a:srgbClr val="FFFFFF"/>
                </a:solidFill>
                <a:latin typeface="Calibri"/>
                <a:ea typeface="Calibri"/>
                <a:cs typeface="Calibri"/>
                <a:sym typeface="Calibri"/>
              </a:rPr>
              <a:t> provide access</a:t>
            </a:r>
            <a:endParaRPr/>
          </a:p>
        </p:txBody>
      </p:sp>
      <p:sp>
        <p:nvSpPr>
          <p:cNvPr id="72" name="Google Shape;72;p5"/>
          <p:cNvSpPr/>
          <p:nvPr/>
        </p:nvSpPr>
        <p:spPr>
          <a:xfrm>
            <a:off x="4754879" y="2468879"/>
            <a:ext cx="3840481" cy="1005840"/>
          </a:xfrm>
          <a:prstGeom prst="rect">
            <a:avLst/>
          </a:prstGeom>
          <a:solidFill>
            <a:srgbClr val="1F2D42"/>
          </a:solidFill>
          <a:ln>
            <a:noFill/>
          </a:ln>
          <a:effectLst>
            <a:outerShdw blurRad="101600" rotWithShape="0" dir="8100000" dist="38100">
              <a:srgbClr val="000000">
                <a:alpha val="20000"/>
              </a:srgbClr>
            </a:outerShdw>
          </a:effectLst>
        </p:spPr>
        <p:txBody>
          <a:bodyPr anchorCtr="0" anchor="t" bIns="45700" lIns="45700" spcFirstLastPara="1" rIns="45700" wrap="square" tIns="45700">
            <a:noAutofit/>
          </a:bodyPr>
          <a:lstStyle/>
          <a:p>
            <a:pPr indent="0" lvl="0" marL="0" marR="0" rtl="0" algn="l">
              <a:lnSpc>
                <a:spcPct val="100000"/>
              </a:lnSpc>
              <a:spcBef>
                <a:spcPts val="0"/>
              </a:spcBef>
              <a:spcAft>
                <a:spcPts val="0"/>
              </a:spcAft>
              <a:buClr>
                <a:srgbClr val="000000"/>
              </a:buClr>
              <a:buSzPts val="1800"/>
              <a:buFont typeface="Calibri"/>
              <a:buNone/>
            </a:pPr>
            <a:r>
              <a:t/>
            </a:r>
            <a:endParaRPr b="0" i="0" sz="1800" u="none" cap="none" strike="noStrike">
              <a:solidFill>
                <a:srgbClr val="000000"/>
              </a:solidFill>
              <a:latin typeface="Calibri"/>
              <a:ea typeface="Calibri"/>
              <a:cs typeface="Calibri"/>
              <a:sym typeface="Calibri"/>
            </a:endParaRPr>
          </a:p>
        </p:txBody>
      </p:sp>
      <p:pic>
        <p:nvPicPr>
          <p:cNvPr descr="Image 1" id="73" name="Google Shape;73;p5"/>
          <p:cNvPicPr preferRelativeResize="0"/>
          <p:nvPr/>
        </p:nvPicPr>
        <p:blipFill rotWithShape="1">
          <a:blip r:embed="rId4">
            <a:alphaModFix/>
          </a:blip>
          <a:srcRect b="0" l="0" r="0" t="0"/>
          <a:stretch/>
        </p:blipFill>
        <p:spPr>
          <a:xfrm>
            <a:off x="5029200" y="2606039"/>
            <a:ext cx="365760" cy="365761"/>
          </a:xfrm>
          <a:prstGeom prst="rect">
            <a:avLst/>
          </a:prstGeom>
          <a:noFill/>
          <a:ln>
            <a:noFill/>
          </a:ln>
        </p:spPr>
      </p:pic>
      <p:sp>
        <p:nvSpPr>
          <p:cNvPr id="74" name="Google Shape;74;p5"/>
          <p:cNvSpPr txBox="1"/>
          <p:nvPr/>
        </p:nvSpPr>
        <p:spPr>
          <a:xfrm>
            <a:off x="5532120" y="2694240"/>
            <a:ext cx="2834700" cy="431100"/>
          </a:xfrm>
          <a:prstGeom prst="rect">
            <a:avLst/>
          </a:prstGeom>
          <a:noFill/>
          <a:ln>
            <a:noFill/>
          </a:ln>
        </p:spPr>
        <p:txBody>
          <a:bodyPr anchorCtr="0" anchor="ctr" bIns="0" lIns="0" spcFirstLastPara="1" rIns="0" wrap="square" tIns="0">
            <a:spAutoFit/>
          </a:bodyPr>
          <a:lstStyle/>
          <a:p>
            <a:pPr indent="0" lvl="0" marL="0" marR="0" rtl="0" algn="l">
              <a:lnSpc>
                <a:spcPct val="100000"/>
              </a:lnSpc>
              <a:spcBef>
                <a:spcPts val="0"/>
              </a:spcBef>
              <a:spcAft>
                <a:spcPts val="0"/>
              </a:spcAft>
              <a:buClr>
                <a:srgbClr val="FFFFFF"/>
              </a:buClr>
              <a:buSzPts val="1400"/>
              <a:buFont typeface="Calibri"/>
              <a:buNone/>
            </a:pPr>
            <a:r>
              <a:rPr b="1" i="0" lang="en-US" sz="1400" u="none" cap="none" strike="noStrike">
                <a:solidFill>
                  <a:srgbClr val="FFFFFF"/>
                </a:solidFill>
                <a:latin typeface="Calibri"/>
                <a:ea typeface="Calibri"/>
                <a:cs typeface="Calibri"/>
                <a:sym typeface="Calibri"/>
              </a:rPr>
              <a:t>Kids </a:t>
            </a:r>
            <a:r>
              <a:rPr b="1" lang="en-US">
                <a:solidFill>
                  <a:srgbClr val="FFFFFF"/>
                </a:solidFill>
                <a:latin typeface="Calibri"/>
                <a:ea typeface="Calibri"/>
                <a:cs typeface="Calibri"/>
                <a:sym typeface="Calibri"/>
              </a:rPr>
              <a:t>circumvent &amp; some devices are shared</a:t>
            </a:r>
            <a:endParaRPr/>
          </a:p>
        </p:txBody>
      </p:sp>
      <p:sp>
        <p:nvSpPr>
          <p:cNvPr id="75" name="Google Shape;75;p5"/>
          <p:cNvSpPr/>
          <p:nvPr/>
        </p:nvSpPr>
        <p:spPr>
          <a:xfrm>
            <a:off x="548640" y="3749040"/>
            <a:ext cx="8046719" cy="868681"/>
          </a:xfrm>
          <a:prstGeom prst="rect">
            <a:avLst/>
          </a:prstGeom>
          <a:solidFill>
            <a:srgbClr val="1F2D42"/>
          </a:solidFill>
          <a:ln>
            <a:noFill/>
          </a:ln>
          <a:effectLst>
            <a:outerShdw blurRad="101600" rotWithShape="0" dir="8100000" dist="38100">
              <a:srgbClr val="000000">
                <a:alpha val="20000"/>
              </a:srgbClr>
            </a:outerShdw>
          </a:effectLst>
        </p:spPr>
        <p:txBody>
          <a:bodyPr anchorCtr="0" anchor="t" bIns="45700" lIns="45700" spcFirstLastPara="1" rIns="45700" wrap="square" tIns="45700">
            <a:noAutofit/>
          </a:bodyPr>
          <a:lstStyle/>
          <a:p>
            <a:pPr indent="0" lvl="0" marL="0" marR="0" rtl="0" algn="l">
              <a:lnSpc>
                <a:spcPct val="100000"/>
              </a:lnSpc>
              <a:spcBef>
                <a:spcPts val="0"/>
              </a:spcBef>
              <a:spcAft>
                <a:spcPts val="0"/>
              </a:spcAft>
              <a:buClr>
                <a:srgbClr val="000000"/>
              </a:buClr>
              <a:buSzPts val="1800"/>
              <a:buFont typeface="Calibri"/>
              <a:buNone/>
            </a:pPr>
            <a:r>
              <a:t/>
            </a:r>
            <a:endParaRPr b="0" i="0" sz="1800" u="none" cap="none" strike="noStrike">
              <a:solidFill>
                <a:srgbClr val="000000"/>
              </a:solidFill>
              <a:latin typeface="Calibri"/>
              <a:ea typeface="Calibri"/>
              <a:cs typeface="Calibri"/>
              <a:sym typeface="Calibri"/>
            </a:endParaRPr>
          </a:p>
        </p:txBody>
      </p:sp>
      <p:pic>
        <p:nvPicPr>
          <p:cNvPr descr="Image 2" id="76" name="Google Shape;76;p5"/>
          <p:cNvPicPr preferRelativeResize="0"/>
          <p:nvPr/>
        </p:nvPicPr>
        <p:blipFill rotWithShape="1">
          <a:blip r:embed="rId5">
            <a:alphaModFix/>
          </a:blip>
          <a:srcRect b="0" l="0" r="0" t="0"/>
          <a:stretch/>
        </p:blipFill>
        <p:spPr>
          <a:xfrm>
            <a:off x="822960" y="3886200"/>
            <a:ext cx="365761" cy="365760"/>
          </a:xfrm>
          <a:prstGeom prst="rect">
            <a:avLst/>
          </a:prstGeom>
          <a:noFill/>
          <a:ln>
            <a:noFill/>
          </a:ln>
        </p:spPr>
      </p:pic>
      <p:sp>
        <p:nvSpPr>
          <p:cNvPr id="77" name="Google Shape;77;p5"/>
          <p:cNvSpPr txBox="1"/>
          <p:nvPr/>
        </p:nvSpPr>
        <p:spPr>
          <a:xfrm>
            <a:off x="1371600" y="3929819"/>
            <a:ext cx="6858000" cy="400200"/>
          </a:xfrm>
          <a:prstGeom prst="rect">
            <a:avLst/>
          </a:prstGeom>
          <a:noFill/>
          <a:ln>
            <a:noFill/>
          </a:ln>
        </p:spPr>
        <p:txBody>
          <a:bodyPr anchorCtr="0" anchor="ctr" bIns="0" lIns="0" spcFirstLastPara="1" rIns="0" wrap="square" tIns="0">
            <a:spAutoFit/>
          </a:bodyPr>
          <a:lstStyle/>
          <a:p>
            <a:pPr indent="0" lvl="0" marL="0" marR="0" rtl="0" algn="l">
              <a:lnSpc>
                <a:spcPct val="100000"/>
              </a:lnSpc>
              <a:spcBef>
                <a:spcPts val="0"/>
              </a:spcBef>
              <a:spcAft>
                <a:spcPts val="0"/>
              </a:spcAft>
              <a:buClr>
                <a:srgbClr val="FFFFFF"/>
              </a:buClr>
              <a:buSzPts val="1300"/>
              <a:buFont typeface="Calibri"/>
              <a:buNone/>
            </a:pPr>
            <a:r>
              <a:rPr b="1" i="0" lang="en-US" sz="1300" u="none" cap="none" strike="noStrike">
                <a:solidFill>
                  <a:srgbClr val="FFFFFF"/>
                </a:solidFill>
                <a:latin typeface="Calibri"/>
                <a:ea typeface="Calibri"/>
                <a:cs typeface="Calibri"/>
                <a:sym typeface="Calibri"/>
              </a:rPr>
              <a:t>Kids move to less </a:t>
            </a:r>
            <a:r>
              <a:rPr b="1" lang="en-US" sz="1300">
                <a:solidFill>
                  <a:srgbClr val="FFFFFF"/>
                </a:solidFill>
                <a:latin typeface="Calibri"/>
                <a:ea typeface="Calibri"/>
                <a:cs typeface="Calibri"/>
                <a:sym typeface="Calibri"/>
              </a:rPr>
              <a:t>new </a:t>
            </a:r>
            <a:r>
              <a:rPr b="1" i="0" lang="en-US" sz="1300" u="none" cap="none" strike="noStrike">
                <a:solidFill>
                  <a:srgbClr val="FFFFFF"/>
                </a:solidFill>
                <a:latin typeface="Calibri"/>
                <a:ea typeface="Calibri"/>
                <a:cs typeface="Calibri"/>
                <a:sym typeface="Calibri"/>
              </a:rPr>
              <a:t>apps with </a:t>
            </a:r>
            <a:r>
              <a:rPr b="1" lang="en-US" sz="1300">
                <a:solidFill>
                  <a:srgbClr val="FFFFFF"/>
                </a:solidFill>
                <a:latin typeface="Calibri"/>
                <a:ea typeface="Calibri"/>
                <a:cs typeface="Calibri"/>
                <a:sym typeface="Calibri"/>
              </a:rPr>
              <a:t>still evolving protections when the big ones kick them out</a:t>
            </a:r>
            <a:r>
              <a:rPr b="1" i="0" lang="en-US" sz="1300" u="none" cap="none" strike="noStrike">
                <a:solidFill>
                  <a:srgbClr val="FFFFFF"/>
                </a:solidFill>
                <a:latin typeface="Calibri"/>
                <a:ea typeface="Calibri"/>
                <a:cs typeface="Calibri"/>
                <a:sym typeface="Calibri"/>
              </a:rPr>
              <a:t>: Yope, Lemon8, </a:t>
            </a:r>
            <a:r>
              <a:rPr b="1" lang="en-US" sz="1300">
                <a:solidFill>
                  <a:srgbClr val="FFFFFF"/>
                </a:solidFill>
                <a:latin typeface="Calibri"/>
                <a:ea typeface="Calibri"/>
                <a:cs typeface="Calibri"/>
                <a:sym typeface="Calibri"/>
              </a:rPr>
              <a:t>Locket Widget</a:t>
            </a:r>
            <a:r>
              <a:rPr b="1" i="0" lang="en-US" sz="1300" u="none" cap="none" strike="noStrike">
                <a:solidFill>
                  <a:srgbClr val="FFFFFF"/>
                </a:solidFill>
                <a:latin typeface="Calibri"/>
                <a:ea typeface="Calibri"/>
                <a:cs typeface="Calibri"/>
                <a:sym typeface="Calibri"/>
              </a:rPr>
              <a:t>, CoverStar</a:t>
            </a:r>
            <a:r>
              <a:rPr b="1" lang="en-US" sz="1300">
                <a:solidFill>
                  <a:srgbClr val="FFFFFF"/>
                </a:solidFill>
                <a:latin typeface="Calibri"/>
                <a:ea typeface="Calibri"/>
                <a:cs typeface="Calibri"/>
                <a:sym typeface="Calibri"/>
              </a:rPr>
              <a:t> </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151E2C"/>
        </a:solidFill>
      </p:bgPr>
    </p:bg>
    <p:spTree>
      <p:nvGrpSpPr>
        <p:cNvPr id="81" name="Shape 81"/>
        <p:cNvGrpSpPr/>
        <p:nvPr/>
      </p:nvGrpSpPr>
      <p:grpSpPr>
        <a:xfrm>
          <a:off x="0" y="0"/>
          <a:ext cx="0" cy="0"/>
          <a:chOff x="0" y="0"/>
          <a:chExt cx="0" cy="0"/>
        </a:xfrm>
      </p:grpSpPr>
      <p:sp>
        <p:nvSpPr>
          <p:cNvPr id="82" name="Google Shape;82;p6"/>
          <p:cNvSpPr/>
          <p:nvPr/>
        </p:nvSpPr>
        <p:spPr>
          <a:xfrm>
            <a:off x="457200" y="320040"/>
            <a:ext cx="201169" cy="73153"/>
          </a:xfrm>
          <a:prstGeom prst="rect">
            <a:avLst/>
          </a:prstGeom>
          <a:solidFill>
            <a:srgbClr val="2DD4BF"/>
          </a:solidFill>
          <a:ln>
            <a:noFill/>
          </a:ln>
        </p:spPr>
        <p:txBody>
          <a:bodyPr anchorCtr="0" anchor="t" bIns="45700" lIns="45700" spcFirstLastPara="1" rIns="45700" wrap="square" tIns="45700">
            <a:noAutofit/>
          </a:bodyPr>
          <a:lstStyle/>
          <a:p>
            <a:pPr indent="0" lvl="0" marL="0" marR="0" rtl="0" algn="l">
              <a:lnSpc>
                <a:spcPct val="100000"/>
              </a:lnSpc>
              <a:spcBef>
                <a:spcPts val="0"/>
              </a:spcBef>
              <a:spcAft>
                <a:spcPts val="0"/>
              </a:spcAft>
              <a:buClr>
                <a:srgbClr val="000000"/>
              </a:buClr>
              <a:buSzPts val="1800"/>
              <a:buFont typeface="Calibri"/>
              <a:buNone/>
            </a:pPr>
            <a:r>
              <a:t/>
            </a:r>
            <a:endParaRPr b="0" i="0" sz="1800" u="none" cap="none" strike="noStrike">
              <a:solidFill>
                <a:srgbClr val="000000"/>
              </a:solidFill>
              <a:latin typeface="Calibri"/>
              <a:ea typeface="Calibri"/>
              <a:cs typeface="Calibri"/>
              <a:sym typeface="Calibri"/>
            </a:endParaRPr>
          </a:p>
        </p:txBody>
      </p:sp>
      <p:sp>
        <p:nvSpPr>
          <p:cNvPr id="83" name="Google Shape;83;p6"/>
          <p:cNvSpPr txBox="1"/>
          <p:nvPr/>
        </p:nvSpPr>
        <p:spPr>
          <a:xfrm>
            <a:off x="749808" y="297688"/>
            <a:ext cx="6400801" cy="127001"/>
          </a:xfrm>
          <a:prstGeom prst="rect">
            <a:avLst/>
          </a:prstGeom>
          <a:noFill/>
          <a:ln>
            <a:noFill/>
          </a:ln>
        </p:spPr>
        <p:txBody>
          <a:bodyPr anchorCtr="0" anchor="ctr" bIns="0" lIns="0" spcFirstLastPara="1" rIns="0" wrap="square" tIns="0">
            <a:spAutoFit/>
          </a:bodyPr>
          <a:lstStyle/>
          <a:p>
            <a:pPr indent="0" lvl="0" marL="0" marR="0" rtl="0" algn="l">
              <a:lnSpc>
                <a:spcPct val="100000"/>
              </a:lnSpc>
              <a:spcBef>
                <a:spcPts val="0"/>
              </a:spcBef>
              <a:spcAft>
                <a:spcPts val="0"/>
              </a:spcAft>
              <a:buClr>
                <a:srgbClr val="2DD4BF"/>
              </a:buClr>
              <a:buSzPts val="800"/>
              <a:buFont typeface="Calibri"/>
              <a:buNone/>
            </a:pPr>
            <a:r>
              <a:rPr b="1" i="0" lang="en-US" sz="800" u="none" cap="none" strike="noStrike">
                <a:solidFill>
                  <a:srgbClr val="2DD4BF"/>
                </a:solidFill>
                <a:latin typeface="Calibri"/>
                <a:ea typeface="Calibri"/>
                <a:cs typeface="Calibri"/>
                <a:sym typeface="Calibri"/>
              </a:rPr>
              <a:t>TAKEAWAY 2  ·  APP CONTROLS ARE INSUFFICIENT &amp; COMPLEX</a:t>
            </a:r>
            <a:endParaRPr/>
          </a:p>
        </p:txBody>
      </p:sp>
      <p:sp>
        <p:nvSpPr>
          <p:cNvPr id="84" name="Google Shape;84;p6"/>
          <p:cNvSpPr txBox="1"/>
          <p:nvPr/>
        </p:nvSpPr>
        <p:spPr>
          <a:xfrm>
            <a:off x="548640" y="731519"/>
            <a:ext cx="8046719" cy="1600201"/>
          </a:xfrm>
          <a:prstGeom prst="rect">
            <a:avLst/>
          </a:prstGeom>
          <a:noFill/>
          <a:ln>
            <a:noFill/>
          </a:ln>
        </p:spPr>
        <p:txBody>
          <a:bodyPr anchorCtr="0" anchor="t" bIns="0" lIns="0" spcFirstLastPara="1" rIns="0" wrap="square" tIns="0">
            <a:spAutoFit/>
          </a:bodyPr>
          <a:lstStyle/>
          <a:p>
            <a:pPr indent="0" lvl="0" marL="0" marR="0" rtl="0" algn="l">
              <a:lnSpc>
                <a:spcPct val="100000"/>
              </a:lnSpc>
              <a:spcBef>
                <a:spcPts val="0"/>
              </a:spcBef>
              <a:spcAft>
                <a:spcPts val="0"/>
              </a:spcAft>
              <a:buClr>
                <a:srgbClr val="FFFFFF"/>
              </a:buClr>
              <a:buSzPts val="3600"/>
              <a:buFont typeface="Trebuchet MS"/>
              <a:buNone/>
            </a:pPr>
            <a:r>
              <a:rPr b="1" i="0" lang="en-US" sz="3600" u="none" cap="none" strike="noStrike">
                <a:solidFill>
                  <a:srgbClr val="FFFFFF"/>
                </a:solidFill>
                <a:latin typeface="Trebuchet MS"/>
                <a:ea typeface="Trebuchet MS"/>
                <a:cs typeface="Trebuchet MS"/>
                <a:sym typeface="Trebuchet MS"/>
              </a:rPr>
              <a:t>Hours of setup.</a:t>
            </a:r>
            <a:endParaRPr/>
          </a:p>
          <a:p>
            <a:pPr indent="0" lvl="0" marL="0" marR="0" rtl="0" algn="l">
              <a:lnSpc>
                <a:spcPct val="100000"/>
              </a:lnSpc>
              <a:spcBef>
                <a:spcPts val="0"/>
              </a:spcBef>
              <a:spcAft>
                <a:spcPts val="0"/>
              </a:spcAft>
              <a:buClr>
                <a:srgbClr val="FFFFFF"/>
              </a:buClr>
              <a:buSzPts val="3600"/>
              <a:buFont typeface="Trebuchet MS"/>
              <a:buNone/>
            </a:pPr>
            <a:r>
              <a:rPr b="1" i="0" lang="en-US" sz="3600" u="none" cap="none" strike="noStrike">
                <a:solidFill>
                  <a:srgbClr val="FFFFFF"/>
                </a:solidFill>
                <a:latin typeface="Trebuchet MS"/>
                <a:ea typeface="Trebuchet MS"/>
                <a:cs typeface="Trebuchet MS"/>
                <a:sym typeface="Trebuchet MS"/>
              </a:rPr>
              <a:t>No way to see what the app</a:t>
            </a:r>
            <a:endParaRPr/>
          </a:p>
          <a:p>
            <a:pPr indent="0" lvl="0" marL="0" marR="0" rtl="0" algn="l">
              <a:lnSpc>
                <a:spcPct val="100000"/>
              </a:lnSpc>
              <a:spcBef>
                <a:spcPts val="0"/>
              </a:spcBef>
              <a:spcAft>
                <a:spcPts val="0"/>
              </a:spcAft>
              <a:buClr>
                <a:srgbClr val="2DD4BF"/>
              </a:buClr>
              <a:buSzPts val="3600"/>
              <a:buFont typeface="Trebuchet MS"/>
              <a:buNone/>
            </a:pPr>
            <a:r>
              <a:rPr b="1" i="0" lang="en-US" sz="3600" u="none" cap="none" strike="noStrike">
                <a:solidFill>
                  <a:srgbClr val="2DD4BF"/>
                </a:solidFill>
                <a:latin typeface="Trebuchet MS"/>
                <a:ea typeface="Trebuchet MS"/>
                <a:cs typeface="Trebuchet MS"/>
                <a:sym typeface="Trebuchet MS"/>
              </a:rPr>
              <a:t>is actually showing your child.</a:t>
            </a:r>
            <a:endParaRPr/>
          </a:p>
        </p:txBody>
      </p:sp>
      <p:sp>
        <p:nvSpPr>
          <p:cNvPr id="85" name="Google Shape;85;p6"/>
          <p:cNvSpPr/>
          <p:nvPr/>
        </p:nvSpPr>
        <p:spPr>
          <a:xfrm>
            <a:off x="548640" y="3017520"/>
            <a:ext cx="8046719" cy="1371601"/>
          </a:xfrm>
          <a:prstGeom prst="rect">
            <a:avLst/>
          </a:prstGeom>
          <a:solidFill>
            <a:srgbClr val="1C2844"/>
          </a:solidFill>
          <a:ln>
            <a:noFill/>
          </a:ln>
          <a:effectLst>
            <a:outerShdw blurRad="101600" rotWithShape="0" dir="8100000" dist="38100">
              <a:srgbClr val="000000">
                <a:alpha val="20000"/>
              </a:srgbClr>
            </a:outerShdw>
          </a:effectLst>
        </p:spPr>
        <p:txBody>
          <a:bodyPr anchorCtr="0" anchor="t" bIns="45700" lIns="45700" spcFirstLastPara="1" rIns="45700" wrap="square" tIns="45700">
            <a:noAutofit/>
          </a:bodyPr>
          <a:lstStyle/>
          <a:p>
            <a:pPr indent="0" lvl="0" marL="0" marR="0" rtl="0" algn="l">
              <a:lnSpc>
                <a:spcPct val="100000"/>
              </a:lnSpc>
              <a:spcBef>
                <a:spcPts val="0"/>
              </a:spcBef>
              <a:spcAft>
                <a:spcPts val="0"/>
              </a:spcAft>
              <a:buClr>
                <a:srgbClr val="000000"/>
              </a:buClr>
              <a:buSzPts val="1800"/>
              <a:buFont typeface="Calibri"/>
              <a:buNone/>
            </a:pPr>
            <a:r>
              <a:t/>
            </a:r>
            <a:endParaRPr b="0" i="0" sz="1800" u="none" cap="none" strike="noStrike">
              <a:solidFill>
                <a:srgbClr val="000000"/>
              </a:solidFill>
              <a:latin typeface="Calibri"/>
              <a:ea typeface="Calibri"/>
              <a:cs typeface="Calibri"/>
              <a:sym typeface="Calibri"/>
            </a:endParaRPr>
          </a:p>
        </p:txBody>
      </p:sp>
      <p:sp>
        <p:nvSpPr>
          <p:cNvPr id="86" name="Google Shape;86;p6"/>
          <p:cNvSpPr/>
          <p:nvPr/>
        </p:nvSpPr>
        <p:spPr>
          <a:xfrm>
            <a:off x="548640" y="3017520"/>
            <a:ext cx="54865" cy="1371601"/>
          </a:xfrm>
          <a:prstGeom prst="rect">
            <a:avLst/>
          </a:prstGeom>
          <a:solidFill>
            <a:srgbClr val="0D9488"/>
          </a:solidFill>
          <a:ln>
            <a:noFill/>
          </a:ln>
        </p:spPr>
        <p:txBody>
          <a:bodyPr anchorCtr="0" anchor="t" bIns="45700" lIns="45700" spcFirstLastPara="1" rIns="45700" wrap="square" tIns="45700">
            <a:noAutofit/>
          </a:bodyPr>
          <a:lstStyle/>
          <a:p>
            <a:pPr indent="0" lvl="0" marL="0" marR="0" rtl="0" algn="l">
              <a:lnSpc>
                <a:spcPct val="100000"/>
              </a:lnSpc>
              <a:spcBef>
                <a:spcPts val="0"/>
              </a:spcBef>
              <a:spcAft>
                <a:spcPts val="0"/>
              </a:spcAft>
              <a:buClr>
                <a:srgbClr val="000000"/>
              </a:buClr>
              <a:buSzPts val="1800"/>
              <a:buFont typeface="Calibri"/>
              <a:buNone/>
            </a:pPr>
            <a:r>
              <a:t/>
            </a:r>
            <a:endParaRPr b="0" i="0" sz="1800" u="none" cap="none" strike="noStrike">
              <a:solidFill>
                <a:srgbClr val="000000"/>
              </a:solidFill>
              <a:latin typeface="Calibri"/>
              <a:ea typeface="Calibri"/>
              <a:cs typeface="Calibri"/>
              <a:sym typeface="Calibri"/>
            </a:endParaRPr>
          </a:p>
        </p:txBody>
      </p:sp>
      <p:sp>
        <p:nvSpPr>
          <p:cNvPr id="87" name="Google Shape;87;p6"/>
          <p:cNvSpPr txBox="1"/>
          <p:nvPr/>
        </p:nvSpPr>
        <p:spPr>
          <a:xfrm>
            <a:off x="868680" y="3159760"/>
            <a:ext cx="7315201" cy="127001"/>
          </a:xfrm>
          <a:prstGeom prst="rect">
            <a:avLst/>
          </a:prstGeom>
          <a:noFill/>
          <a:ln>
            <a:noFill/>
          </a:ln>
        </p:spPr>
        <p:txBody>
          <a:bodyPr anchorCtr="0" anchor="ctr" bIns="0" lIns="0" spcFirstLastPara="1" rIns="0" wrap="square" tIns="0">
            <a:spAutoFit/>
          </a:bodyPr>
          <a:lstStyle/>
          <a:p>
            <a:pPr indent="0" lvl="0" marL="0" marR="0" rtl="0" algn="l">
              <a:lnSpc>
                <a:spcPct val="100000"/>
              </a:lnSpc>
              <a:spcBef>
                <a:spcPts val="0"/>
              </a:spcBef>
              <a:spcAft>
                <a:spcPts val="0"/>
              </a:spcAft>
              <a:buClr>
                <a:srgbClr val="94A3B8"/>
              </a:buClr>
              <a:buSzPts val="800"/>
              <a:buFont typeface="Calibri"/>
              <a:buNone/>
            </a:pPr>
            <a:r>
              <a:rPr b="1" i="0" lang="en-US" sz="800" u="none" cap="none" strike="noStrike">
                <a:solidFill>
                  <a:srgbClr val="94A3B8"/>
                </a:solidFill>
                <a:latin typeface="Calibri"/>
                <a:ea typeface="Calibri"/>
                <a:cs typeface="Calibri"/>
                <a:sym typeface="Calibri"/>
              </a:rPr>
              <a:t>CONTROLS DON’T MEANINGFULLY TOUCH THE ALGORITHM</a:t>
            </a:r>
            <a:endParaRPr/>
          </a:p>
        </p:txBody>
      </p:sp>
      <p:sp>
        <p:nvSpPr>
          <p:cNvPr id="88" name="Google Shape;88;p6"/>
          <p:cNvSpPr txBox="1"/>
          <p:nvPr/>
        </p:nvSpPr>
        <p:spPr>
          <a:xfrm>
            <a:off x="868680" y="3344743"/>
            <a:ext cx="7315200" cy="738900"/>
          </a:xfrm>
          <a:prstGeom prst="rect">
            <a:avLst/>
          </a:prstGeom>
          <a:noFill/>
          <a:ln>
            <a:noFill/>
          </a:ln>
        </p:spPr>
        <p:txBody>
          <a:bodyPr anchorCtr="0" anchor="ctr" bIns="0" lIns="0" spcFirstLastPara="1" rIns="0" wrap="square" tIns="0">
            <a:spAutoFit/>
          </a:bodyPr>
          <a:lstStyle/>
          <a:p>
            <a:pPr indent="0" lvl="0" marL="0" marR="0" rtl="0" algn="l">
              <a:lnSpc>
                <a:spcPct val="100000"/>
              </a:lnSpc>
              <a:spcBef>
                <a:spcPts val="0"/>
              </a:spcBef>
              <a:spcAft>
                <a:spcPts val="0"/>
              </a:spcAft>
              <a:buClr>
                <a:srgbClr val="FFFFFF"/>
              </a:buClr>
              <a:buSzPts val="1600"/>
              <a:buFont typeface="Calibri"/>
              <a:buNone/>
            </a:pPr>
            <a:r>
              <a:rPr b="1" i="0" lang="en-US" sz="1600" u="none" cap="none" strike="noStrike">
                <a:solidFill>
                  <a:srgbClr val="FFFFFF"/>
                </a:solidFill>
                <a:latin typeface="Calibri"/>
                <a:ea typeface="Calibri"/>
                <a:cs typeface="Calibri"/>
                <a:sym typeface="Calibri"/>
              </a:rPr>
              <a:t>Controls are hard to find, confusing, </a:t>
            </a:r>
            <a:r>
              <a:rPr b="1" lang="en-US" sz="1600">
                <a:solidFill>
                  <a:srgbClr val="FFFFFF"/>
                </a:solidFill>
                <a:latin typeface="Calibri"/>
                <a:ea typeface="Calibri"/>
                <a:cs typeface="Calibri"/>
                <a:sym typeface="Calibri"/>
              </a:rPr>
              <a:t>time-consuming, </a:t>
            </a:r>
            <a:r>
              <a:rPr b="1" i="0" lang="en-US" sz="1600" u="none" cap="none" strike="noStrike">
                <a:solidFill>
                  <a:srgbClr val="FFFFFF"/>
                </a:solidFill>
                <a:latin typeface="Calibri"/>
                <a:ea typeface="Calibri"/>
                <a:cs typeface="Calibri"/>
                <a:sym typeface="Calibri"/>
              </a:rPr>
              <a:t>overload parents with data, but don’t actually inform. Settings break the experience or functionality. </a:t>
            </a:r>
            <a:r>
              <a:rPr b="1" lang="en-US" sz="1600">
                <a:solidFill>
                  <a:srgbClr val="FFFFFF"/>
                </a:solidFill>
                <a:latin typeface="Calibri"/>
                <a:ea typeface="Calibri"/>
                <a:cs typeface="Calibri"/>
                <a:sym typeface="Calibri"/>
              </a:rPr>
              <a:t>Many</a:t>
            </a:r>
            <a:r>
              <a:rPr b="1" i="0" lang="en-US" sz="1600" u="none" cap="none" strike="noStrike">
                <a:solidFill>
                  <a:srgbClr val="FFFFFF"/>
                </a:solidFill>
                <a:latin typeface="Calibri"/>
                <a:ea typeface="Calibri"/>
                <a:cs typeface="Calibri"/>
                <a:sym typeface="Calibri"/>
              </a:rPr>
              <a:t> parents give up.</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151E2C"/>
        </a:solidFill>
      </p:bgPr>
    </p:bg>
    <p:spTree>
      <p:nvGrpSpPr>
        <p:cNvPr id="92" name="Shape 92"/>
        <p:cNvGrpSpPr/>
        <p:nvPr/>
      </p:nvGrpSpPr>
      <p:grpSpPr>
        <a:xfrm>
          <a:off x="0" y="0"/>
          <a:ext cx="0" cy="0"/>
          <a:chOff x="0" y="0"/>
          <a:chExt cx="0" cy="0"/>
        </a:xfrm>
      </p:grpSpPr>
      <p:sp>
        <p:nvSpPr>
          <p:cNvPr id="93" name="Google Shape;93;p7"/>
          <p:cNvSpPr/>
          <p:nvPr/>
        </p:nvSpPr>
        <p:spPr>
          <a:xfrm>
            <a:off x="457200" y="320040"/>
            <a:ext cx="201169" cy="73153"/>
          </a:xfrm>
          <a:prstGeom prst="rect">
            <a:avLst/>
          </a:prstGeom>
          <a:solidFill>
            <a:srgbClr val="2DD4BF"/>
          </a:solidFill>
          <a:ln>
            <a:noFill/>
          </a:ln>
        </p:spPr>
        <p:txBody>
          <a:bodyPr anchorCtr="0" anchor="t" bIns="45700" lIns="45700" spcFirstLastPara="1" rIns="45700" wrap="square" tIns="45700">
            <a:noAutofit/>
          </a:bodyPr>
          <a:lstStyle/>
          <a:p>
            <a:pPr indent="0" lvl="0" marL="0" marR="0" rtl="0" algn="l">
              <a:lnSpc>
                <a:spcPct val="100000"/>
              </a:lnSpc>
              <a:spcBef>
                <a:spcPts val="0"/>
              </a:spcBef>
              <a:spcAft>
                <a:spcPts val="0"/>
              </a:spcAft>
              <a:buClr>
                <a:srgbClr val="000000"/>
              </a:buClr>
              <a:buSzPts val="1800"/>
              <a:buFont typeface="Calibri"/>
              <a:buNone/>
            </a:pPr>
            <a:r>
              <a:t/>
            </a:r>
            <a:endParaRPr b="0" i="0" sz="1800" u="none" cap="none" strike="noStrike">
              <a:solidFill>
                <a:srgbClr val="000000"/>
              </a:solidFill>
              <a:latin typeface="Calibri"/>
              <a:ea typeface="Calibri"/>
              <a:cs typeface="Calibri"/>
              <a:sym typeface="Calibri"/>
            </a:endParaRPr>
          </a:p>
        </p:txBody>
      </p:sp>
      <p:sp>
        <p:nvSpPr>
          <p:cNvPr id="94" name="Google Shape;94;p7"/>
          <p:cNvSpPr txBox="1"/>
          <p:nvPr/>
        </p:nvSpPr>
        <p:spPr>
          <a:xfrm>
            <a:off x="749808" y="297688"/>
            <a:ext cx="6400801" cy="127001"/>
          </a:xfrm>
          <a:prstGeom prst="rect">
            <a:avLst/>
          </a:prstGeom>
          <a:noFill/>
          <a:ln>
            <a:noFill/>
          </a:ln>
        </p:spPr>
        <p:txBody>
          <a:bodyPr anchorCtr="0" anchor="ctr" bIns="0" lIns="0" spcFirstLastPara="1" rIns="0" wrap="square" tIns="0">
            <a:spAutoFit/>
          </a:bodyPr>
          <a:lstStyle/>
          <a:p>
            <a:pPr indent="0" lvl="0" marL="0" marR="0" rtl="0" algn="l">
              <a:lnSpc>
                <a:spcPct val="100000"/>
              </a:lnSpc>
              <a:spcBef>
                <a:spcPts val="0"/>
              </a:spcBef>
              <a:spcAft>
                <a:spcPts val="0"/>
              </a:spcAft>
              <a:buClr>
                <a:srgbClr val="2DD4BF"/>
              </a:buClr>
              <a:buSzPts val="800"/>
              <a:buFont typeface="Calibri"/>
              <a:buNone/>
            </a:pPr>
            <a:r>
              <a:rPr b="1" i="0" lang="en-US" sz="800" u="none" cap="none" strike="noStrike">
                <a:solidFill>
                  <a:srgbClr val="2DD4BF"/>
                </a:solidFill>
                <a:latin typeface="Calibri"/>
                <a:ea typeface="Calibri"/>
                <a:cs typeface="Calibri"/>
                <a:sym typeface="Calibri"/>
              </a:rPr>
              <a:t>LAYER 2  ·  FUNCTIONAL ISSUES</a:t>
            </a:r>
            <a:endParaRPr/>
          </a:p>
        </p:txBody>
      </p:sp>
      <p:sp>
        <p:nvSpPr>
          <p:cNvPr id="95" name="Google Shape;95;p7"/>
          <p:cNvSpPr txBox="1"/>
          <p:nvPr/>
        </p:nvSpPr>
        <p:spPr>
          <a:xfrm>
            <a:off x="548640" y="731519"/>
            <a:ext cx="8046719" cy="1066801"/>
          </a:xfrm>
          <a:prstGeom prst="rect">
            <a:avLst/>
          </a:prstGeom>
          <a:noFill/>
          <a:ln>
            <a:noFill/>
          </a:ln>
        </p:spPr>
        <p:txBody>
          <a:bodyPr anchorCtr="0" anchor="t" bIns="0" lIns="0" spcFirstLastPara="1" rIns="0" wrap="square" tIns="0">
            <a:spAutoFit/>
          </a:bodyPr>
          <a:lstStyle/>
          <a:p>
            <a:pPr indent="0" lvl="0" marL="0" marR="0" rtl="0" algn="l">
              <a:lnSpc>
                <a:spcPct val="100000"/>
              </a:lnSpc>
              <a:spcBef>
                <a:spcPts val="0"/>
              </a:spcBef>
              <a:spcAft>
                <a:spcPts val="0"/>
              </a:spcAft>
              <a:buClr>
                <a:srgbClr val="FFFFFF"/>
              </a:buClr>
              <a:buSzPts val="3600"/>
              <a:buFont typeface="Trebuchet MS"/>
              <a:buNone/>
            </a:pPr>
            <a:r>
              <a:rPr b="1" i="0" lang="en-US" sz="3600" u="none" cap="none" strike="noStrike">
                <a:solidFill>
                  <a:srgbClr val="FFFFFF"/>
                </a:solidFill>
                <a:latin typeface="Trebuchet MS"/>
                <a:ea typeface="Trebuchet MS"/>
                <a:cs typeface="Trebuchet MS"/>
                <a:sym typeface="Trebuchet MS"/>
              </a:rPr>
              <a:t>The tools that exist</a:t>
            </a:r>
            <a:endParaRPr/>
          </a:p>
          <a:p>
            <a:pPr indent="0" lvl="0" marL="0" marR="0" rtl="0" algn="l">
              <a:lnSpc>
                <a:spcPct val="100000"/>
              </a:lnSpc>
              <a:spcBef>
                <a:spcPts val="0"/>
              </a:spcBef>
              <a:spcAft>
                <a:spcPts val="0"/>
              </a:spcAft>
              <a:buClr>
                <a:srgbClr val="F87171"/>
              </a:buClr>
              <a:buSzPts val="3600"/>
              <a:buFont typeface="Trebuchet MS"/>
              <a:buNone/>
            </a:pPr>
            <a:r>
              <a:rPr b="1" i="0" lang="en-US" sz="3600" u="none" cap="none" strike="noStrike">
                <a:solidFill>
                  <a:srgbClr val="F87171"/>
                </a:solidFill>
                <a:latin typeface="Trebuchet MS"/>
                <a:ea typeface="Trebuchet MS"/>
                <a:cs typeface="Trebuchet MS"/>
                <a:sym typeface="Trebuchet MS"/>
              </a:rPr>
              <a:t>are structurally broken.</a:t>
            </a:r>
            <a:endParaRPr/>
          </a:p>
        </p:txBody>
      </p:sp>
      <p:sp>
        <p:nvSpPr>
          <p:cNvPr id="96" name="Google Shape;96;p7"/>
          <p:cNvSpPr/>
          <p:nvPr/>
        </p:nvSpPr>
        <p:spPr>
          <a:xfrm>
            <a:off x="548639" y="2103120"/>
            <a:ext cx="2560322" cy="640081"/>
          </a:xfrm>
          <a:prstGeom prst="rect">
            <a:avLst/>
          </a:prstGeom>
          <a:solidFill>
            <a:srgbClr val="1F2D42"/>
          </a:solidFill>
          <a:ln>
            <a:noFill/>
          </a:ln>
          <a:effectLst>
            <a:outerShdw blurRad="101600" rotWithShape="0" dir="8100000" dist="38100">
              <a:srgbClr val="000000">
                <a:alpha val="20000"/>
              </a:srgbClr>
            </a:outerShdw>
          </a:effectLst>
        </p:spPr>
        <p:txBody>
          <a:bodyPr anchorCtr="0" anchor="t" bIns="45700" lIns="45700" spcFirstLastPara="1" rIns="45700" wrap="square" tIns="45700">
            <a:noAutofit/>
          </a:bodyPr>
          <a:lstStyle/>
          <a:p>
            <a:pPr indent="0" lvl="0" marL="0" marR="0" rtl="0" algn="l">
              <a:lnSpc>
                <a:spcPct val="100000"/>
              </a:lnSpc>
              <a:spcBef>
                <a:spcPts val="0"/>
              </a:spcBef>
              <a:spcAft>
                <a:spcPts val="0"/>
              </a:spcAft>
              <a:buClr>
                <a:srgbClr val="000000"/>
              </a:buClr>
              <a:buSzPts val="1800"/>
              <a:buFont typeface="Calibri"/>
              <a:buNone/>
            </a:pPr>
            <a:r>
              <a:t/>
            </a:r>
            <a:endParaRPr b="0" i="0" sz="2400" u="none" cap="none" strike="noStrike">
              <a:solidFill>
                <a:srgbClr val="000000"/>
              </a:solidFill>
              <a:latin typeface="Calibri"/>
              <a:ea typeface="Calibri"/>
              <a:cs typeface="Calibri"/>
              <a:sym typeface="Calibri"/>
            </a:endParaRPr>
          </a:p>
        </p:txBody>
      </p:sp>
      <p:sp>
        <p:nvSpPr>
          <p:cNvPr id="97" name="Google Shape;97;p7"/>
          <p:cNvSpPr/>
          <p:nvPr/>
        </p:nvSpPr>
        <p:spPr>
          <a:xfrm>
            <a:off x="548640" y="2103120"/>
            <a:ext cx="54865" cy="640081"/>
          </a:xfrm>
          <a:prstGeom prst="rect">
            <a:avLst/>
          </a:prstGeom>
          <a:solidFill>
            <a:srgbClr val="F87171"/>
          </a:solidFill>
          <a:ln>
            <a:noFill/>
          </a:ln>
        </p:spPr>
        <p:txBody>
          <a:bodyPr anchorCtr="0" anchor="t" bIns="45700" lIns="45700" spcFirstLastPara="1" rIns="45700" wrap="square" tIns="45700">
            <a:noAutofit/>
          </a:bodyPr>
          <a:lstStyle/>
          <a:p>
            <a:pPr indent="0" lvl="0" marL="0" marR="0" rtl="0" algn="l">
              <a:lnSpc>
                <a:spcPct val="100000"/>
              </a:lnSpc>
              <a:spcBef>
                <a:spcPts val="0"/>
              </a:spcBef>
              <a:spcAft>
                <a:spcPts val="0"/>
              </a:spcAft>
              <a:buClr>
                <a:srgbClr val="000000"/>
              </a:buClr>
              <a:buSzPts val="1800"/>
              <a:buFont typeface="Calibri"/>
              <a:buNone/>
            </a:pPr>
            <a:r>
              <a:t/>
            </a:r>
            <a:endParaRPr b="0" i="0" sz="2400" u="none" cap="none" strike="noStrike">
              <a:solidFill>
                <a:srgbClr val="000000"/>
              </a:solidFill>
              <a:latin typeface="Calibri"/>
              <a:ea typeface="Calibri"/>
              <a:cs typeface="Calibri"/>
              <a:sym typeface="Calibri"/>
            </a:endParaRPr>
          </a:p>
        </p:txBody>
      </p:sp>
      <p:sp>
        <p:nvSpPr>
          <p:cNvPr id="98" name="Google Shape;98;p7"/>
          <p:cNvSpPr txBox="1"/>
          <p:nvPr/>
        </p:nvSpPr>
        <p:spPr>
          <a:xfrm>
            <a:off x="822960" y="2336799"/>
            <a:ext cx="2103000" cy="215400"/>
          </a:xfrm>
          <a:prstGeom prst="rect">
            <a:avLst/>
          </a:prstGeom>
          <a:noFill/>
          <a:ln>
            <a:noFill/>
          </a:ln>
        </p:spPr>
        <p:txBody>
          <a:bodyPr anchorCtr="0" anchor="ctr" bIns="0" lIns="0" spcFirstLastPara="1" rIns="0" wrap="square" tIns="0">
            <a:spAutoFit/>
          </a:bodyPr>
          <a:lstStyle/>
          <a:p>
            <a:pPr indent="0" lvl="0" marL="0" marR="0" rtl="0" algn="l">
              <a:lnSpc>
                <a:spcPct val="100000"/>
              </a:lnSpc>
              <a:spcBef>
                <a:spcPts val="0"/>
              </a:spcBef>
              <a:spcAft>
                <a:spcPts val="0"/>
              </a:spcAft>
              <a:buClr>
                <a:srgbClr val="2DD4BF"/>
              </a:buClr>
              <a:buSzPts val="800"/>
              <a:buFont typeface="Calibri"/>
              <a:buNone/>
            </a:pPr>
            <a:r>
              <a:rPr b="1" i="0" lang="en-US" u="none" cap="none" strike="noStrike">
                <a:solidFill>
                  <a:srgbClr val="2DD4BF"/>
                </a:solidFill>
                <a:latin typeface="Calibri"/>
                <a:ea typeface="Calibri"/>
                <a:cs typeface="Calibri"/>
                <a:sym typeface="Calibri"/>
              </a:rPr>
              <a:t>PARENT-CHILD LINKING</a:t>
            </a:r>
            <a:endParaRPr sz="2000"/>
          </a:p>
        </p:txBody>
      </p:sp>
      <p:sp>
        <p:nvSpPr>
          <p:cNvPr id="99" name="Google Shape;99;p7"/>
          <p:cNvSpPr/>
          <p:nvPr/>
        </p:nvSpPr>
        <p:spPr>
          <a:xfrm>
            <a:off x="3383279" y="2103120"/>
            <a:ext cx="2560321" cy="640081"/>
          </a:xfrm>
          <a:prstGeom prst="rect">
            <a:avLst/>
          </a:prstGeom>
          <a:solidFill>
            <a:srgbClr val="1F2D42"/>
          </a:solidFill>
          <a:ln>
            <a:noFill/>
          </a:ln>
          <a:effectLst>
            <a:outerShdw blurRad="101600" rotWithShape="0" dir="8100000" dist="38100">
              <a:srgbClr val="000000">
                <a:alpha val="20000"/>
              </a:srgbClr>
            </a:outerShdw>
          </a:effectLst>
        </p:spPr>
        <p:txBody>
          <a:bodyPr anchorCtr="0" anchor="t" bIns="45700" lIns="45700" spcFirstLastPara="1" rIns="45700" wrap="square" tIns="45700">
            <a:noAutofit/>
          </a:bodyPr>
          <a:lstStyle/>
          <a:p>
            <a:pPr indent="0" lvl="0" marL="0" marR="0" rtl="0" algn="l">
              <a:lnSpc>
                <a:spcPct val="100000"/>
              </a:lnSpc>
              <a:spcBef>
                <a:spcPts val="0"/>
              </a:spcBef>
              <a:spcAft>
                <a:spcPts val="0"/>
              </a:spcAft>
              <a:buClr>
                <a:srgbClr val="000000"/>
              </a:buClr>
              <a:buSzPts val="1800"/>
              <a:buFont typeface="Calibri"/>
              <a:buNone/>
            </a:pPr>
            <a:r>
              <a:t/>
            </a:r>
            <a:endParaRPr b="0" i="0" sz="2400" u="none" cap="none" strike="noStrike">
              <a:solidFill>
                <a:srgbClr val="000000"/>
              </a:solidFill>
              <a:latin typeface="Calibri"/>
              <a:ea typeface="Calibri"/>
              <a:cs typeface="Calibri"/>
              <a:sym typeface="Calibri"/>
            </a:endParaRPr>
          </a:p>
        </p:txBody>
      </p:sp>
      <p:sp>
        <p:nvSpPr>
          <p:cNvPr id="100" name="Google Shape;100;p7"/>
          <p:cNvSpPr/>
          <p:nvPr/>
        </p:nvSpPr>
        <p:spPr>
          <a:xfrm>
            <a:off x="3383279" y="2103120"/>
            <a:ext cx="54865" cy="640081"/>
          </a:xfrm>
          <a:prstGeom prst="rect">
            <a:avLst/>
          </a:prstGeom>
          <a:solidFill>
            <a:srgbClr val="F87171"/>
          </a:solidFill>
          <a:ln>
            <a:noFill/>
          </a:ln>
        </p:spPr>
        <p:txBody>
          <a:bodyPr anchorCtr="0" anchor="t" bIns="45700" lIns="45700" spcFirstLastPara="1" rIns="45700" wrap="square" tIns="45700">
            <a:noAutofit/>
          </a:bodyPr>
          <a:lstStyle/>
          <a:p>
            <a:pPr indent="0" lvl="0" marL="0" marR="0" rtl="0" algn="l">
              <a:lnSpc>
                <a:spcPct val="100000"/>
              </a:lnSpc>
              <a:spcBef>
                <a:spcPts val="0"/>
              </a:spcBef>
              <a:spcAft>
                <a:spcPts val="0"/>
              </a:spcAft>
              <a:buClr>
                <a:srgbClr val="000000"/>
              </a:buClr>
              <a:buSzPts val="1800"/>
              <a:buFont typeface="Calibri"/>
              <a:buNone/>
            </a:pPr>
            <a:r>
              <a:t/>
            </a:r>
            <a:endParaRPr b="0" i="0" sz="2400" u="none" cap="none" strike="noStrike">
              <a:solidFill>
                <a:srgbClr val="000000"/>
              </a:solidFill>
              <a:latin typeface="Calibri"/>
              <a:ea typeface="Calibri"/>
              <a:cs typeface="Calibri"/>
              <a:sym typeface="Calibri"/>
            </a:endParaRPr>
          </a:p>
        </p:txBody>
      </p:sp>
      <p:sp>
        <p:nvSpPr>
          <p:cNvPr id="101" name="Google Shape;101;p7"/>
          <p:cNvSpPr txBox="1"/>
          <p:nvPr/>
        </p:nvSpPr>
        <p:spPr>
          <a:xfrm>
            <a:off x="3657600" y="2336799"/>
            <a:ext cx="2103000" cy="215400"/>
          </a:xfrm>
          <a:prstGeom prst="rect">
            <a:avLst/>
          </a:prstGeom>
          <a:noFill/>
          <a:ln>
            <a:noFill/>
          </a:ln>
        </p:spPr>
        <p:txBody>
          <a:bodyPr anchorCtr="0" anchor="ctr" bIns="0" lIns="0" spcFirstLastPara="1" rIns="0" wrap="square" tIns="0">
            <a:spAutoFit/>
          </a:bodyPr>
          <a:lstStyle/>
          <a:p>
            <a:pPr indent="0" lvl="0" marL="0" marR="0" rtl="0" algn="l">
              <a:lnSpc>
                <a:spcPct val="100000"/>
              </a:lnSpc>
              <a:spcBef>
                <a:spcPts val="0"/>
              </a:spcBef>
              <a:spcAft>
                <a:spcPts val="0"/>
              </a:spcAft>
              <a:buClr>
                <a:srgbClr val="2DD4BF"/>
              </a:buClr>
              <a:buSzPts val="800"/>
              <a:buFont typeface="Calibri"/>
              <a:buNone/>
            </a:pPr>
            <a:r>
              <a:rPr b="1" i="0" lang="en-US" u="none" cap="none" strike="noStrike">
                <a:solidFill>
                  <a:srgbClr val="2DD4BF"/>
                </a:solidFill>
                <a:latin typeface="Calibri"/>
                <a:ea typeface="Calibri"/>
                <a:cs typeface="Calibri"/>
                <a:sym typeface="Calibri"/>
              </a:rPr>
              <a:t>OWN ACCOUNT REQUIRED</a:t>
            </a:r>
            <a:endParaRPr sz="2000"/>
          </a:p>
        </p:txBody>
      </p:sp>
      <p:sp>
        <p:nvSpPr>
          <p:cNvPr id="102" name="Google Shape;102;p7"/>
          <p:cNvSpPr/>
          <p:nvPr/>
        </p:nvSpPr>
        <p:spPr>
          <a:xfrm>
            <a:off x="6217920" y="2103120"/>
            <a:ext cx="2560321" cy="640081"/>
          </a:xfrm>
          <a:prstGeom prst="rect">
            <a:avLst/>
          </a:prstGeom>
          <a:solidFill>
            <a:srgbClr val="1F2D42"/>
          </a:solidFill>
          <a:ln>
            <a:noFill/>
          </a:ln>
          <a:effectLst>
            <a:outerShdw blurRad="101600" rotWithShape="0" dir="8100000" dist="38100">
              <a:srgbClr val="000000">
                <a:alpha val="20000"/>
              </a:srgbClr>
            </a:outerShdw>
          </a:effectLst>
        </p:spPr>
        <p:txBody>
          <a:bodyPr anchorCtr="0" anchor="t" bIns="45700" lIns="45700" spcFirstLastPara="1" rIns="45700" wrap="square" tIns="45700">
            <a:noAutofit/>
          </a:bodyPr>
          <a:lstStyle/>
          <a:p>
            <a:pPr indent="0" lvl="0" marL="0" marR="0" rtl="0" algn="l">
              <a:lnSpc>
                <a:spcPct val="100000"/>
              </a:lnSpc>
              <a:spcBef>
                <a:spcPts val="0"/>
              </a:spcBef>
              <a:spcAft>
                <a:spcPts val="0"/>
              </a:spcAft>
              <a:buClr>
                <a:srgbClr val="000000"/>
              </a:buClr>
              <a:buSzPts val="1800"/>
              <a:buFont typeface="Calibri"/>
              <a:buNone/>
            </a:pPr>
            <a:r>
              <a:t/>
            </a:r>
            <a:endParaRPr b="0" i="0" sz="2400" u="none" cap="none" strike="noStrike">
              <a:solidFill>
                <a:srgbClr val="000000"/>
              </a:solidFill>
              <a:latin typeface="Calibri"/>
              <a:ea typeface="Calibri"/>
              <a:cs typeface="Calibri"/>
              <a:sym typeface="Calibri"/>
            </a:endParaRPr>
          </a:p>
        </p:txBody>
      </p:sp>
      <p:sp>
        <p:nvSpPr>
          <p:cNvPr id="103" name="Google Shape;103;p7"/>
          <p:cNvSpPr/>
          <p:nvPr/>
        </p:nvSpPr>
        <p:spPr>
          <a:xfrm>
            <a:off x="6217920" y="2103120"/>
            <a:ext cx="54865" cy="640081"/>
          </a:xfrm>
          <a:prstGeom prst="rect">
            <a:avLst/>
          </a:prstGeom>
          <a:solidFill>
            <a:srgbClr val="F87171"/>
          </a:solidFill>
          <a:ln>
            <a:noFill/>
          </a:ln>
        </p:spPr>
        <p:txBody>
          <a:bodyPr anchorCtr="0" anchor="t" bIns="45700" lIns="45700" spcFirstLastPara="1" rIns="45700" wrap="square" tIns="45700">
            <a:noAutofit/>
          </a:bodyPr>
          <a:lstStyle/>
          <a:p>
            <a:pPr indent="0" lvl="0" marL="0" marR="0" rtl="0" algn="l">
              <a:lnSpc>
                <a:spcPct val="100000"/>
              </a:lnSpc>
              <a:spcBef>
                <a:spcPts val="0"/>
              </a:spcBef>
              <a:spcAft>
                <a:spcPts val="0"/>
              </a:spcAft>
              <a:buClr>
                <a:srgbClr val="000000"/>
              </a:buClr>
              <a:buSzPts val="1800"/>
              <a:buFont typeface="Calibri"/>
              <a:buNone/>
            </a:pPr>
            <a:r>
              <a:t/>
            </a:r>
            <a:endParaRPr b="0" i="0" sz="2400" u="none" cap="none" strike="noStrike">
              <a:solidFill>
                <a:srgbClr val="000000"/>
              </a:solidFill>
              <a:latin typeface="Calibri"/>
              <a:ea typeface="Calibri"/>
              <a:cs typeface="Calibri"/>
              <a:sym typeface="Calibri"/>
            </a:endParaRPr>
          </a:p>
        </p:txBody>
      </p:sp>
      <p:sp>
        <p:nvSpPr>
          <p:cNvPr id="104" name="Google Shape;104;p7"/>
          <p:cNvSpPr txBox="1"/>
          <p:nvPr/>
        </p:nvSpPr>
        <p:spPr>
          <a:xfrm>
            <a:off x="6492240" y="2284511"/>
            <a:ext cx="2103000" cy="431100"/>
          </a:xfrm>
          <a:prstGeom prst="rect">
            <a:avLst/>
          </a:prstGeom>
          <a:noFill/>
          <a:ln>
            <a:noFill/>
          </a:ln>
        </p:spPr>
        <p:txBody>
          <a:bodyPr anchorCtr="0" anchor="ctr" bIns="0" lIns="0" spcFirstLastPara="1" rIns="0" wrap="square" tIns="0">
            <a:spAutoFit/>
          </a:bodyPr>
          <a:lstStyle/>
          <a:p>
            <a:pPr indent="0" lvl="0" marL="0" marR="0" rtl="0" algn="l">
              <a:lnSpc>
                <a:spcPct val="100000"/>
              </a:lnSpc>
              <a:spcBef>
                <a:spcPts val="0"/>
              </a:spcBef>
              <a:spcAft>
                <a:spcPts val="0"/>
              </a:spcAft>
              <a:buClr>
                <a:srgbClr val="2DD4BF"/>
              </a:buClr>
              <a:buSzPts val="800"/>
              <a:buFont typeface="Calibri"/>
              <a:buNone/>
            </a:pPr>
            <a:r>
              <a:rPr b="1" i="0" lang="en-US" u="none" cap="none" strike="noStrike">
                <a:solidFill>
                  <a:srgbClr val="2DD4BF"/>
                </a:solidFill>
                <a:latin typeface="Calibri"/>
                <a:ea typeface="Calibri"/>
                <a:cs typeface="Calibri"/>
                <a:sym typeface="Calibri"/>
              </a:rPr>
              <a:t>KID CAN REMOVE SUPERVISION</a:t>
            </a:r>
            <a:endParaRPr sz="2000"/>
          </a:p>
        </p:txBody>
      </p:sp>
      <p:sp>
        <p:nvSpPr>
          <p:cNvPr id="105" name="Google Shape;105;p7"/>
          <p:cNvSpPr/>
          <p:nvPr/>
        </p:nvSpPr>
        <p:spPr>
          <a:xfrm>
            <a:off x="548639" y="2926079"/>
            <a:ext cx="2560322" cy="640081"/>
          </a:xfrm>
          <a:prstGeom prst="rect">
            <a:avLst/>
          </a:prstGeom>
          <a:solidFill>
            <a:srgbClr val="1F2D42"/>
          </a:solidFill>
          <a:ln>
            <a:noFill/>
          </a:ln>
          <a:effectLst>
            <a:outerShdw blurRad="101600" rotWithShape="0" dir="8100000" dist="38100">
              <a:srgbClr val="000000">
                <a:alpha val="20000"/>
              </a:srgbClr>
            </a:outerShdw>
          </a:effectLst>
        </p:spPr>
        <p:txBody>
          <a:bodyPr anchorCtr="0" anchor="t" bIns="45700" lIns="45700" spcFirstLastPara="1" rIns="45700" wrap="square" tIns="45700">
            <a:noAutofit/>
          </a:bodyPr>
          <a:lstStyle/>
          <a:p>
            <a:pPr indent="0" lvl="0" marL="0" marR="0" rtl="0" algn="l">
              <a:lnSpc>
                <a:spcPct val="100000"/>
              </a:lnSpc>
              <a:spcBef>
                <a:spcPts val="0"/>
              </a:spcBef>
              <a:spcAft>
                <a:spcPts val="0"/>
              </a:spcAft>
              <a:buClr>
                <a:srgbClr val="000000"/>
              </a:buClr>
              <a:buSzPts val="1800"/>
              <a:buFont typeface="Calibri"/>
              <a:buNone/>
            </a:pPr>
            <a:r>
              <a:t/>
            </a:r>
            <a:endParaRPr b="0" i="0" sz="2400" u="none" cap="none" strike="noStrike">
              <a:solidFill>
                <a:srgbClr val="000000"/>
              </a:solidFill>
              <a:latin typeface="Calibri"/>
              <a:ea typeface="Calibri"/>
              <a:cs typeface="Calibri"/>
              <a:sym typeface="Calibri"/>
            </a:endParaRPr>
          </a:p>
        </p:txBody>
      </p:sp>
      <p:sp>
        <p:nvSpPr>
          <p:cNvPr id="106" name="Google Shape;106;p7"/>
          <p:cNvSpPr/>
          <p:nvPr/>
        </p:nvSpPr>
        <p:spPr>
          <a:xfrm>
            <a:off x="548640" y="2926079"/>
            <a:ext cx="54865" cy="640081"/>
          </a:xfrm>
          <a:prstGeom prst="rect">
            <a:avLst/>
          </a:prstGeom>
          <a:solidFill>
            <a:srgbClr val="F87171"/>
          </a:solidFill>
          <a:ln>
            <a:noFill/>
          </a:ln>
        </p:spPr>
        <p:txBody>
          <a:bodyPr anchorCtr="0" anchor="t" bIns="45700" lIns="45700" spcFirstLastPara="1" rIns="45700" wrap="square" tIns="45700">
            <a:noAutofit/>
          </a:bodyPr>
          <a:lstStyle/>
          <a:p>
            <a:pPr indent="0" lvl="0" marL="0" marR="0" rtl="0" algn="l">
              <a:lnSpc>
                <a:spcPct val="100000"/>
              </a:lnSpc>
              <a:spcBef>
                <a:spcPts val="0"/>
              </a:spcBef>
              <a:spcAft>
                <a:spcPts val="0"/>
              </a:spcAft>
              <a:buClr>
                <a:srgbClr val="000000"/>
              </a:buClr>
              <a:buSzPts val="1800"/>
              <a:buFont typeface="Calibri"/>
              <a:buNone/>
            </a:pPr>
            <a:r>
              <a:t/>
            </a:r>
            <a:endParaRPr b="0" i="0" sz="2400" u="none" cap="none" strike="noStrike">
              <a:solidFill>
                <a:srgbClr val="000000"/>
              </a:solidFill>
              <a:latin typeface="Calibri"/>
              <a:ea typeface="Calibri"/>
              <a:cs typeface="Calibri"/>
              <a:sym typeface="Calibri"/>
            </a:endParaRPr>
          </a:p>
        </p:txBody>
      </p:sp>
      <p:sp>
        <p:nvSpPr>
          <p:cNvPr id="107" name="Google Shape;107;p7"/>
          <p:cNvSpPr txBox="1"/>
          <p:nvPr/>
        </p:nvSpPr>
        <p:spPr>
          <a:xfrm>
            <a:off x="822960" y="3159760"/>
            <a:ext cx="2103000" cy="215400"/>
          </a:xfrm>
          <a:prstGeom prst="rect">
            <a:avLst/>
          </a:prstGeom>
          <a:noFill/>
          <a:ln>
            <a:noFill/>
          </a:ln>
        </p:spPr>
        <p:txBody>
          <a:bodyPr anchorCtr="0" anchor="ctr" bIns="0" lIns="0" spcFirstLastPara="1" rIns="0" wrap="square" tIns="0">
            <a:spAutoFit/>
          </a:bodyPr>
          <a:lstStyle/>
          <a:p>
            <a:pPr indent="0" lvl="0" marL="0" marR="0" rtl="0" algn="l">
              <a:lnSpc>
                <a:spcPct val="100000"/>
              </a:lnSpc>
              <a:spcBef>
                <a:spcPts val="0"/>
              </a:spcBef>
              <a:spcAft>
                <a:spcPts val="0"/>
              </a:spcAft>
              <a:buClr>
                <a:srgbClr val="2DD4BF"/>
              </a:buClr>
              <a:buSzPts val="800"/>
              <a:buFont typeface="Calibri"/>
              <a:buNone/>
            </a:pPr>
            <a:r>
              <a:rPr b="1" i="0" lang="en-US" u="none" cap="none" strike="noStrike">
                <a:solidFill>
                  <a:srgbClr val="2DD4BF"/>
                </a:solidFill>
                <a:latin typeface="Calibri"/>
                <a:ea typeface="Calibri"/>
                <a:cs typeface="Calibri"/>
                <a:sym typeface="Calibri"/>
              </a:rPr>
              <a:t>SILENT GRADUATION</a:t>
            </a:r>
            <a:endParaRPr sz="2000"/>
          </a:p>
        </p:txBody>
      </p:sp>
      <p:sp>
        <p:nvSpPr>
          <p:cNvPr id="108" name="Google Shape;108;p7"/>
          <p:cNvSpPr/>
          <p:nvPr/>
        </p:nvSpPr>
        <p:spPr>
          <a:xfrm>
            <a:off x="3383279" y="2926079"/>
            <a:ext cx="2560321" cy="640081"/>
          </a:xfrm>
          <a:prstGeom prst="rect">
            <a:avLst/>
          </a:prstGeom>
          <a:solidFill>
            <a:srgbClr val="1F2D42"/>
          </a:solidFill>
          <a:ln>
            <a:noFill/>
          </a:ln>
          <a:effectLst>
            <a:outerShdw blurRad="101600" rotWithShape="0" dir="8100000" dist="38100">
              <a:srgbClr val="000000">
                <a:alpha val="20000"/>
              </a:srgbClr>
            </a:outerShdw>
          </a:effectLst>
        </p:spPr>
        <p:txBody>
          <a:bodyPr anchorCtr="0" anchor="t" bIns="45700" lIns="45700" spcFirstLastPara="1" rIns="45700" wrap="square" tIns="45700">
            <a:noAutofit/>
          </a:bodyPr>
          <a:lstStyle/>
          <a:p>
            <a:pPr indent="0" lvl="0" marL="0" marR="0" rtl="0" algn="l">
              <a:lnSpc>
                <a:spcPct val="100000"/>
              </a:lnSpc>
              <a:spcBef>
                <a:spcPts val="0"/>
              </a:spcBef>
              <a:spcAft>
                <a:spcPts val="0"/>
              </a:spcAft>
              <a:buClr>
                <a:srgbClr val="000000"/>
              </a:buClr>
              <a:buSzPts val="1800"/>
              <a:buFont typeface="Calibri"/>
              <a:buNone/>
            </a:pPr>
            <a:r>
              <a:t/>
            </a:r>
            <a:endParaRPr b="0" i="0" sz="2400" u="none" cap="none" strike="noStrike">
              <a:solidFill>
                <a:srgbClr val="000000"/>
              </a:solidFill>
              <a:latin typeface="Calibri"/>
              <a:ea typeface="Calibri"/>
              <a:cs typeface="Calibri"/>
              <a:sym typeface="Calibri"/>
            </a:endParaRPr>
          </a:p>
        </p:txBody>
      </p:sp>
      <p:sp>
        <p:nvSpPr>
          <p:cNvPr id="109" name="Google Shape;109;p7"/>
          <p:cNvSpPr/>
          <p:nvPr/>
        </p:nvSpPr>
        <p:spPr>
          <a:xfrm>
            <a:off x="3383279" y="2926079"/>
            <a:ext cx="54865" cy="640081"/>
          </a:xfrm>
          <a:prstGeom prst="rect">
            <a:avLst/>
          </a:prstGeom>
          <a:solidFill>
            <a:srgbClr val="F87171"/>
          </a:solidFill>
          <a:ln>
            <a:noFill/>
          </a:ln>
        </p:spPr>
        <p:txBody>
          <a:bodyPr anchorCtr="0" anchor="t" bIns="45700" lIns="45700" spcFirstLastPara="1" rIns="45700" wrap="square" tIns="45700">
            <a:noAutofit/>
          </a:bodyPr>
          <a:lstStyle/>
          <a:p>
            <a:pPr indent="0" lvl="0" marL="0" marR="0" rtl="0" algn="l">
              <a:lnSpc>
                <a:spcPct val="100000"/>
              </a:lnSpc>
              <a:spcBef>
                <a:spcPts val="0"/>
              </a:spcBef>
              <a:spcAft>
                <a:spcPts val="0"/>
              </a:spcAft>
              <a:buClr>
                <a:srgbClr val="000000"/>
              </a:buClr>
              <a:buSzPts val="1800"/>
              <a:buFont typeface="Calibri"/>
              <a:buNone/>
            </a:pPr>
            <a:r>
              <a:t/>
            </a:r>
            <a:endParaRPr b="0" i="0" sz="2400" u="none" cap="none" strike="noStrike">
              <a:solidFill>
                <a:srgbClr val="000000"/>
              </a:solidFill>
              <a:latin typeface="Calibri"/>
              <a:ea typeface="Calibri"/>
              <a:cs typeface="Calibri"/>
              <a:sym typeface="Calibri"/>
            </a:endParaRPr>
          </a:p>
        </p:txBody>
      </p:sp>
      <p:sp>
        <p:nvSpPr>
          <p:cNvPr id="110" name="Google Shape;110;p7"/>
          <p:cNvSpPr txBox="1"/>
          <p:nvPr/>
        </p:nvSpPr>
        <p:spPr>
          <a:xfrm>
            <a:off x="3657600" y="3159760"/>
            <a:ext cx="2103000" cy="215400"/>
          </a:xfrm>
          <a:prstGeom prst="rect">
            <a:avLst/>
          </a:prstGeom>
          <a:noFill/>
          <a:ln>
            <a:noFill/>
          </a:ln>
        </p:spPr>
        <p:txBody>
          <a:bodyPr anchorCtr="0" anchor="ctr" bIns="0" lIns="0" spcFirstLastPara="1" rIns="0" wrap="square" tIns="0">
            <a:spAutoFit/>
          </a:bodyPr>
          <a:lstStyle/>
          <a:p>
            <a:pPr indent="0" lvl="0" marL="0" marR="0" rtl="0" algn="l">
              <a:lnSpc>
                <a:spcPct val="100000"/>
              </a:lnSpc>
              <a:spcBef>
                <a:spcPts val="0"/>
              </a:spcBef>
              <a:spcAft>
                <a:spcPts val="0"/>
              </a:spcAft>
              <a:buClr>
                <a:srgbClr val="2DD4BF"/>
              </a:buClr>
              <a:buSzPts val="800"/>
              <a:buFont typeface="Calibri"/>
              <a:buNone/>
            </a:pPr>
            <a:r>
              <a:rPr b="1" i="0" lang="en-US" u="none" cap="none" strike="noStrike">
                <a:solidFill>
                  <a:srgbClr val="2DD4BF"/>
                </a:solidFill>
                <a:latin typeface="Calibri"/>
                <a:ea typeface="Calibri"/>
                <a:cs typeface="Calibri"/>
                <a:sym typeface="Calibri"/>
              </a:rPr>
              <a:t>FALSE POSITIVES</a:t>
            </a:r>
            <a:endParaRPr sz="2000"/>
          </a:p>
        </p:txBody>
      </p:sp>
      <p:sp>
        <p:nvSpPr>
          <p:cNvPr id="111" name="Google Shape;111;p7"/>
          <p:cNvSpPr/>
          <p:nvPr/>
        </p:nvSpPr>
        <p:spPr>
          <a:xfrm>
            <a:off x="6217929" y="2941439"/>
            <a:ext cx="2560200" cy="640200"/>
          </a:xfrm>
          <a:prstGeom prst="rect">
            <a:avLst/>
          </a:prstGeom>
          <a:solidFill>
            <a:srgbClr val="1F2D42"/>
          </a:solidFill>
          <a:ln>
            <a:noFill/>
          </a:ln>
          <a:effectLst>
            <a:outerShdw blurRad="101600" rotWithShape="0" dir="8100000" dist="38100">
              <a:srgbClr val="000000">
                <a:alpha val="20000"/>
              </a:srgbClr>
            </a:outerShdw>
          </a:effectLst>
        </p:spPr>
        <p:txBody>
          <a:bodyPr anchorCtr="0" anchor="t" bIns="45700" lIns="45700" spcFirstLastPara="1" rIns="45700" wrap="square" tIns="45700">
            <a:noAutofit/>
          </a:bodyPr>
          <a:lstStyle/>
          <a:p>
            <a:pPr indent="0" lvl="0" marL="0" marR="0" rtl="0" algn="l">
              <a:lnSpc>
                <a:spcPct val="100000"/>
              </a:lnSpc>
              <a:spcBef>
                <a:spcPts val="0"/>
              </a:spcBef>
              <a:spcAft>
                <a:spcPts val="0"/>
              </a:spcAft>
              <a:buClr>
                <a:srgbClr val="000000"/>
              </a:buClr>
              <a:buSzPts val="1800"/>
              <a:buFont typeface="Calibri"/>
              <a:buNone/>
            </a:pPr>
            <a:r>
              <a:t/>
            </a:r>
            <a:endParaRPr b="0" i="0" sz="2400" u="none" cap="none" strike="noStrike">
              <a:solidFill>
                <a:srgbClr val="000000"/>
              </a:solidFill>
              <a:latin typeface="Calibri"/>
              <a:ea typeface="Calibri"/>
              <a:cs typeface="Calibri"/>
              <a:sym typeface="Calibri"/>
            </a:endParaRPr>
          </a:p>
        </p:txBody>
      </p:sp>
      <p:sp>
        <p:nvSpPr>
          <p:cNvPr id="112" name="Google Shape;112;p7"/>
          <p:cNvSpPr/>
          <p:nvPr/>
        </p:nvSpPr>
        <p:spPr>
          <a:xfrm>
            <a:off x="6217929" y="2941439"/>
            <a:ext cx="54900" cy="640200"/>
          </a:xfrm>
          <a:prstGeom prst="rect">
            <a:avLst/>
          </a:prstGeom>
          <a:solidFill>
            <a:srgbClr val="F87171"/>
          </a:solidFill>
          <a:ln>
            <a:noFill/>
          </a:ln>
        </p:spPr>
        <p:txBody>
          <a:bodyPr anchorCtr="0" anchor="t" bIns="45700" lIns="45700" spcFirstLastPara="1" rIns="45700" wrap="square" tIns="45700">
            <a:noAutofit/>
          </a:bodyPr>
          <a:lstStyle/>
          <a:p>
            <a:pPr indent="0" lvl="0" marL="0" marR="0" rtl="0" algn="l">
              <a:lnSpc>
                <a:spcPct val="100000"/>
              </a:lnSpc>
              <a:spcBef>
                <a:spcPts val="0"/>
              </a:spcBef>
              <a:spcAft>
                <a:spcPts val="0"/>
              </a:spcAft>
              <a:buClr>
                <a:srgbClr val="000000"/>
              </a:buClr>
              <a:buSzPts val="1800"/>
              <a:buFont typeface="Calibri"/>
              <a:buNone/>
            </a:pPr>
            <a:r>
              <a:t/>
            </a:r>
            <a:endParaRPr b="0" i="0" sz="2400" u="none" cap="none" strike="noStrike">
              <a:solidFill>
                <a:srgbClr val="000000"/>
              </a:solidFill>
              <a:latin typeface="Calibri"/>
              <a:ea typeface="Calibri"/>
              <a:cs typeface="Calibri"/>
              <a:sym typeface="Calibri"/>
            </a:endParaRPr>
          </a:p>
        </p:txBody>
      </p:sp>
      <p:sp>
        <p:nvSpPr>
          <p:cNvPr id="113" name="Google Shape;113;p7"/>
          <p:cNvSpPr txBox="1"/>
          <p:nvPr/>
        </p:nvSpPr>
        <p:spPr>
          <a:xfrm>
            <a:off x="6492250" y="3138576"/>
            <a:ext cx="2103000" cy="215400"/>
          </a:xfrm>
          <a:prstGeom prst="rect">
            <a:avLst/>
          </a:prstGeom>
          <a:noFill/>
          <a:ln>
            <a:noFill/>
          </a:ln>
        </p:spPr>
        <p:txBody>
          <a:bodyPr anchorCtr="0" anchor="ctr" bIns="0" lIns="0" spcFirstLastPara="1" rIns="0" wrap="square" tIns="0">
            <a:spAutoFit/>
          </a:bodyPr>
          <a:lstStyle/>
          <a:p>
            <a:pPr indent="0" lvl="0" marL="0" marR="0" rtl="0" algn="l">
              <a:lnSpc>
                <a:spcPct val="100000"/>
              </a:lnSpc>
              <a:spcBef>
                <a:spcPts val="0"/>
              </a:spcBef>
              <a:spcAft>
                <a:spcPts val="0"/>
              </a:spcAft>
              <a:buClr>
                <a:srgbClr val="2DD4BF"/>
              </a:buClr>
              <a:buSzPts val="800"/>
              <a:buFont typeface="Calibri"/>
              <a:buNone/>
            </a:pPr>
            <a:r>
              <a:rPr b="1" lang="en-US">
                <a:solidFill>
                  <a:srgbClr val="2DD4BF"/>
                </a:solidFill>
                <a:latin typeface="Calibri"/>
                <a:ea typeface="Calibri"/>
                <a:cs typeface="Calibri"/>
                <a:sym typeface="Calibri"/>
              </a:rPr>
              <a:t>DIFFERENT ON EACH APP</a:t>
            </a:r>
            <a:endParaRPr sz="2000"/>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151E2C"/>
        </a:solidFill>
      </p:bgPr>
    </p:bg>
    <p:spTree>
      <p:nvGrpSpPr>
        <p:cNvPr id="117" name="Shape 117"/>
        <p:cNvGrpSpPr/>
        <p:nvPr/>
      </p:nvGrpSpPr>
      <p:grpSpPr>
        <a:xfrm>
          <a:off x="0" y="0"/>
          <a:ext cx="0" cy="0"/>
          <a:chOff x="0" y="0"/>
          <a:chExt cx="0" cy="0"/>
        </a:xfrm>
      </p:grpSpPr>
      <p:sp>
        <p:nvSpPr>
          <p:cNvPr id="118" name="Google Shape;118;p8"/>
          <p:cNvSpPr/>
          <p:nvPr/>
        </p:nvSpPr>
        <p:spPr>
          <a:xfrm>
            <a:off x="457200" y="320040"/>
            <a:ext cx="201169" cy="73153"/>
          </a:xfrm>
          <a:prstGeom prst="rect">
            <a:avLst/>
          </a:prstGeom>
          <a:solidFill>
            <a:srgbClr val="2DD4BF"/>
          </a:solidFill>
          <a:ln>
            <a:noFill/>
          </a:ln>
        </p:spPr>
        <p:txBody>
          <a:bodyPr anchorCtr="0" anchor="t" bIns="45700" lIns="45700" spcFirstLastPara="1" rIns="45700" wrap="square" tIns="45700">
            <a:noAutofit/>
          </a:bodyPr>
          <a:lstStyle/>
          <a:p>
            <a:pPr indent="0" lvl="0" marL="0" marR="0" rtl="0" algn="l">
              <a:lnSpc>
                <a:spcPct val="100000"/>
              </a:lnSpc>
              <a:spcBef>
                <a:spcPts val="0"/>
              </a:spcBef>
              <a:spcAft>
                <a:spcPts val="0"/>
              </a:spcAft>
              <a:buClr>
                <a:srgbClr val="000000"/>
              </a:buClr>
              <a:buSzPts val="1800"/>
              <a:buFont typeface="Calibri"/>
              <a:buNone/>
            </a:pPr>
            <a:r>
              <a:t/>
            </a:r>
            <a:endParaRPr b="0" i="0" sz="1800" u="none" cap="none" strike="noStrike">
              <a:solidFill>
                <a:srgbClr val="000000"/>
              </a:solidFill>
              <a:latin typeface="Calibri"/>
              <a:ea typeface="Calibri"/>
              <a:cs typeface="Calibri"/>
              <a:sym typeface="Calibri"/>
            </a:endParaRPr>
          </a:p>
        </p:txBody>
      </p:sp>
      <p:sp>
        <p:nvSpPr>
          <p:cNvPr id="119" name="Google Shape;119;p8"/>
          <p:cNvSpPr txBox="1"/>
          <p:nvPr/>
        </p:nvSpPr>
        <p:spPr>
          <a:xfrm>
            <a:off x="749808" y="297688"/>
            <a:ext cx="6400801" cy="127001"/>
          </a:xfrm>
          <a:prstGeom prst="rect">
            <a:avLst/>
          </a:prstGeom>
          <a:noFill/>
          <a:ln>
            <a:noFill/>
          </a:ln>
        </p:spPr>
        <p:txBody>
          <a:bodyPr anchorCtr="0" anchor="ctr" bIns="0" lIns="0" spcFirstLastPara="1" rIns="0" wrap="square" tIns="0">
            <a:spAutoFit/>
          </a:bodyPr>
          <a:lstStyle/>
          <a:p>
            <a:pPr indent="0" lvl="0" marL="0" marR="0" rtl="0" algn="l">
              <a:lnSpc>
                <a:spcPct val="100000"/>
              </a:lnSpc>
              <a:spcBef>
                <a:spcPts val="0"/>
              </a:spcBef>
              <a:spcAft>
                <a:spcPts val="0"/>
              </a:spcAft>
              <a:buClr>
                <a:srgbClr val="2DD4BF"/>
              </a:buClr>
              <a:buSzPts val="800"/>
              <a:buFont typeface="Calibri"/>
              <a:buNone/>
            </a:pPr>
            <a:r>
              <a:rPr b="1" i="0" lang="en-US" sz="800" u="none" cap="none" strike="noStrike">
                <a:solidFill>
                  <a:srgbClr val="2DD4BF"/>
                </a:solidFill>
                <a:latin typeface="Calibri"/>
                <a:ea typeface="Calibri"/>
                <a:cs typeface="Calibri"/>
                <a:sym typeface="Calibri"/>
              </a:rPr>
              <a:t>LAYER 2  ·  THE VISIBILITY GAP</a:t>
            </a:r>
            <a:endParaRPr/>
          </a:p>
        </p:txBody>
      </p:sp>
      <p:sp>
        <p:nvSpPr>
          <p:cNvPr id="120" name="Google Shape;120;p8"/>
          <p:cNvSpPr txBox="1"/>
          <p:nvPr/>
        </p:nvSpPr>
        <p:spPr>
          <a:xfrm>
            <a:off x="548640" y="640080"/>
            <a:ext cx="8046719" cy="1066801"/>
          </a:xfrm>
          <a:prstGeom prst="rect">
            <a:avLst/>
          </a:prstGeom>
          <a:noFill/>
          <a:ln>
            <a:noFill/>
          </a:ln>
        </p:spPr>
        <p:txBody>
          <a:bodyPr anchorCtr="0" anchor="t" bIns="0" lIns="0" spcFirstLastPara="1" rIns="0" wrap="square" tIns="0">
            <a:spAutoFit/>
          </a:bodyPr>
          <a:lstStyle/>
          <a:p>
            <a:pPr indent="0" lvl="0" marL="0" marR="0" rtl="0" algn="l">
              <a:lnSpc>
                <a:spcPct val="100000"/>
              </a:lnSpc>
              <a:spcBef>
                <a:spcPts val="0"/>
              </a:spcBef>
              <a:spcAft>
                <a:spcPts val="0"/>
              </a:spcAft>
              <a:buClr>
                <a:srgbClr val="FFFFFF"/>
              </a:buClr>
              <a:buSzPts val="3600"/>
              <a:buFont typeface="Trebuchet MS"/>
              <a:buNone/>
            </a:pPr>
            <a:r>
              <a:rPr b="1" i="0" lang="en-US" sz="3600" u="none" cap="none" strike="noStrike">
                <a:solidFill>
                  <a:srgbClr val="FFFFFF"/>
                </a:solidFill>
                <a:latin typeface="Trebuchet MS"/>
                <a:ea typeface="Trebuchet MS"/>
                <a:cs typeface="Trebuchet MS"/>
                <a:sym typeface="Trebuchet MS"/>
              </a:rPr>
              <a:t>Parents can only control and see</a:t>
            </a:r>
            <a:endParaRPr/>
          </a:p>
          <a:p>
            <a:pPr indent="0" lvl="0" marL="0" marR="0" rtl="0" algn="l">
              <a:lnSpc>
                <a:spcPct val="100000"/>
              </a:lnSpc>
              <a:spcBef>
                <a:spcPts val="0"/>
              </a:spcBef>
              <a:spcAft>
                <a:spcPts val="0"/>
              </a:spcAft>
              <a:buClr>
                <a:srgbClr val="2DD4BF"/>
              </a:buClr>
              <a:buSzPts val="3600"/>
              <a:buFont typeface="Trebuchet MS"/>
              <a:buNone/>
            </a:pPr>
            <a:r>
              <a:rPr b="1" i="0" lang="en-US" sz="3600" u="none" cap="none" strike="noStrike">
                <a:solidFill>
                  <a:srgbClr val="2DD4BF"/>
                </a:solidFill>
                <a:latin typeface="Trebuchet MS"/>
                <a:ea typeface="Trebuchet MS"/>
                <a:cs typeface="Trebuchet MS"/>
                <a:sym typeface="Trebuchet MS"/>
              </a:rPr>
              <a:t>the tip of the iceberg.</a:t>
            </a:r>
            <a:endParaRPr/>
          </a:p>
        </p:txBody>
      </p:sp>
      <p:sp>
        <p:nvSpPr>
          <p:cNvPr id="121" name="Google Shape;121;p8"/>
          <p:cNvSpPr txBox="1"/>
          <p:nvPr/>
        </p:nvSpPr>
        <p:spPr>
          <a:xfrm>
            <a:off x="548639" y="1833879"/>
            <a:ext cx="2560322" cy="127001"/>
          </a:xfrm>
          <a:prstGeom prst="rect">
            <a:avLst/>
          </a:prstGeom>
          <a:noFill/>
          <a:ln>
            <a:noFill/>
          </a:ln>
        </p:spPr>
        <p:txBody>
          <a:bodyPr anchorCtr="0" anchor="ctr" bIns="0" lIns="0" spcFirstLastPara="1" rIns="0" wrap="square" tIns="0">
            <a:spAutoFit/>
          </a:bodyPr>
          <a:lstStyle/>
          <a:p>
            <a:pPr indent="0" lvl="0" marL="0" marR="0" rtl="0" algn="l">
              <a:lnSpc>
                <a:spcPct val="100000"/>
              </a:lnSpc>
              <a:spcBef>
                <a:spcPts val="0"/>
              </a:spcBef>
              <a:spcAft>
                <a:spcPts val="0"/>
              </a:spcAft>
              <a:buClr>
                <a:srgbClr val="2DD4BF"/>
              </a:buClr>
              <a:buSzPts val="700"/>
              <a:buFont typeface="Calibri"/>
              <a:buNone/>
            </a:pPr>
            <a:r>
              <a:rPr b="1" i="0" lang="en-US" sz="700" u="none" cap="none" strike="noStrike">
                <a:solidFill>
                  <a:srgbClr val="2DD4BF"/>
                </a:solidFill>
                <a:latin typeface="Calibri"/>
                <a:ea typeface="Calibri"/>
                <a:cs typeface="Calibri"/>
                <a:sym typeface="Calibri"/>
              </a:rPr>
              <a:t>WHAT PARENTS CAN CONTROL</a:t>
            </a:r>
            <a:endParaRPr/>
          </a:p>
        </p:txBody>
      </p:sp>
      <p:sp>
        <p:nvSpPr>
          <p:cNvPr id="122" name="Google Shape;122;p8"/>
          <p:cNvSpPr/>
          <p:nvPr/>
        </p:nvSpPr>
        <p:spPr>
          <a:xfrm>
            <a:off x="3200400" y="1783079"/>
            <a:ext cx="2743200" cy="347473"/>
          </a:xfrm>
          <a:prstGeom prst="rect">
            <a:avLst/>
          </a:prstGeom>
          <a:solidFill>
            <a:srgbClr val="5EEAD4"/>
          </a:solidFill>
          <a:ln>
            <a:noFill/>
          </a:ln>
        </p:spPr>
        <p:txBody>
          <a:bodyPr anchorCtr="0" anchor="t" bIns="45700" lIns="45700" spcFirstLastPara="1" rIns="45700" wrap="square" tIns="45700">
            <a:noAutofit/>
          </a:bodyPr>
          <a:lstStyle/>
          <a:p>
            <a:pPr indent="0" lvl="0" marL="0" marR="0" rtl="0" algn="l">
              <a:lnSpc>
                <a:spcPct val="100000"/>
              </a:lnSpc>
              <a:spcBef>
                <a:spcPts val="0"/>
              </a:spcBef>
              <a:spcAft>
                <a:spcPts val="0"/>
              </a:spcAft>
              <a:buClr>
                <a:srgbClr val="000000"/>
              </a:buClr>
              <a:buSzPts val="1800"/>
              <a:buFont typeface="Calibri"/>
              <a:buNone/>
            </a:pPr>
            <a:r>
              <a:t/>
            </a:r>
            <a:endParaRPr b="0" i="0" sz="1800" u="none" cap="none" strike="noStrike">
              <a:solidFill>
                <a:srgbClr val="000000"/>
              </a:solidFill>
              <a:latin typeface="Calibri"/>
              <a:ea typeface="Calibri"/>
              <a:cs typeface="Calibri"/>
              <a:sym typeface="Calibri"/>
            </a:endParaRPr>
          </a:p>
        </p:txBody>
      </p:sp>
      <p:sp>
        <p:nvSpPr>
          <p:cNvPr id="123" name="Google Shape;123;p8"/>
          <p:cNvSpPr txBox="1"/>
          <p:nvPr/>
        </p:nvSpPr>
        <p:spPr>
          <a:xfrm>
            <a:off x="3200400" y="1888280"/>
            <a:ext cx="2743200" cy="137072"/>
          </a:xfrm>
          <a:prstGeom prst="rect">
            <a:avLst/>
          </a:prstGeom>
          <a:noFill/>
          <a:ln>
            <a:noFill/>
          </a:ln>
        </p:spPr>
        <p:txBody>
          <a:bodyPr anchorCtr="0" anchor="ctr" bIns="0" lIns="0" spcFirstLastPara="1" rIns="0" wrap="square" tIns="0">
            <a:spAutoFit/>
          </a:bodyPr>
          <a:lstStyle/>
          <a:p>
            <a:pPr indent="0" lvl="0" marL="0" marR="0" rtl="0" algn="ctr">
              <a:lnSpc>
                <a:spcPct val="100000"/>
              </a:lnSpc>
              <a:spcBef>
                <a:spcPts val="0"/>
              </a:spcBef>
              <a:spcAft>
                <a:spcPts val="0"/>
              </a:spcAft>
              <a:buClr>
                <a:srgbClr val="151E2C"/>
              </a:buClr>
              <a:buSzPts val="1000"/>
              <a:buFont typeface="Calibri"/>
              <a:buNone/>
            </a:pPr>
            <a:r>
              <a:rPr b="1" i="0" lang="en-US" sz="1000" u="none" cap="none" strike="noStrike">
                <a:solidFill>
                  <a:srgbClr val="151E2C"/>
                </a:solidFill>
                <a:latin typeface="Calibri"/>
                <a:ea typeface="Calibri"/>
                <a:cs typeface="Calibri"/>
                <a:sym typeface="Calibri"/>
              </a:rPr>
              <a:t>Screen time limits</a:t>
            </a:r>
            <a:endParaRPr/>
          </a:p>
        </p:txBody>
      </p:sp>
      <p:sp>
        <p:nvSpPr>
          <p:cNvPr id="124" name="Google Shape;124;p8"/>
          <p:cNvSpPr/>
          <p:nvPr/>
        </p:nvSpPr>
        <p:spPr>
          <a:xfrm>
            <a:off x="2926079" y="2185416"/>
            <a:ext cx="3291842" cy="347473"/>
          </a:xfrm>
          <a:prstGeom prst="rect">
            <a:avLst/>
          </a:prstGeom>
          <a:solidFill>
            <a:srgbClr val="2DD4BF"/>
          </a:solidFill>
          <a:ln>
            <a:noFill/>
          </a:ln>
        </p:spPr>
        <p:txBody>
          <a:bodyPr anchorCtr="0" anchor="t" bIns="45700" lIns="45700" spcFirstLastPara="1" rIns="45700" wrap="square" tIns="45700">
            <a:noAutofit/>
          </a:bodyPr>
          <a:lstStyle/>
          <a:p>
            <a:pPr indent="0" lvl="0" marL="0" marR="0" rtl="0" algn="l">
              <a:lnSpc>
                <a:spcPct val="100000"/>
              </a:lnSpc>
              <a:spcBef>
                <a:spcPts val="0"/>
              </a:spcBef>
              <a:spcAft>
                <a:spcPts val="0"/>
              </a:spcAft>
              <a:buClr>
                <a:srgbClr val="000000"/>
              </a:buClr>
              <a:buSzPts val="1800"/>
              <a:buFont typeface="Calibri"/>
              <a:buNone/>
            </a:pPr>
            <a:r>
              <a:t/>
            </a:r>
            <a:endParaRPr b="0" i="0" sz="1800" u="none" cap="none" strike="noStrike">
              <a:solidFill>
                <a:srgbClr val="000000"/>
              </a:solidFill>
              <a:latin typeface="Calibri"/>
              <a:ea typeface="Calibri"/>
              <a:cs typeface="Calibri"/>
              <a:sym typeface="Calibri"/>
            </a:endParaRPr>
          </a:p>
        </p:txBody>
      </p:sp>
      <p:sp>
        <p:nvSpPr>
          <p:cNvPr id="125" name="Google Shape;125;p8"/>
          <p:cNvSpPr txBox="1"/>
          <p:nvPr/>
        </p:nvSpPr>
        <p:spPr>
          <a:xfrm>
            <a:off x="2926079" y="2290616"/>
            <a:ext cx="3291900" cy="153900"/>
          </a:xfrm>
          <a:prstGeom prst="rect">
            <a:avLst/>
          </a:prstGeom>
          <a:noFill/>
          <a:ln>
            <a:noFill/>
          </a:ln>
        </p:spPr>
        <p:txBody>
          <a:bodyPr anchorCtr="0" anchor="ctr" bIns="0" lIns="0" spcFirstLastPara="1" rIns="0" wrap="square" tIns="0">
            <a:spAutoFit/>
          </a:bodyPr>
          <a:lstStyle/>
          <a:p>
            <a:pPr indent="0" lvl="0" marL="0" marR="0" rtl="0" algn="ctr">
              <a:lnSpc>
                <a:spcPct val="100000"/>
              </a:lnSpc>
              <a:spcBef>
                <a:spcPts val="0"/>
              </a:spcBef>
              <a:spcAft>
                <a:spcPts val="0"/>
              </a:spcAft>
              <a:buClr>
                <a:srgbClr val="151E2C"/>
              </a:buClr>
              <a:buSzPts val="1000"/>
              <a:buFont typeface="Calibri"/>
              <a:buNone/>
            </a:pPr>
            <a:r>
              <a:rPr b="1" lang="en-US" sz="1000">
                <a:solidFill>
                  <a:srgbClr val="151E2C"/>
                </a:solidFill>
                <a:latin typeface="Calibri"/>
                <a:ea typeface="Calibri"/>
                <a:cs typeface="Calibri"/>
                <a:sym typeface="Calibri"/>
              </a:rPr>
              <a:t>Sensitive</a:t>
            </a:r>
            <a:r>
              <a:rPr b="1" i="0" lang="en-US" sz="1000" u="none" cap="none" strike="noStrike">
                <a:solidFill>
                  <a:srgbClr val="151E2C"/>
                </a:solidFill>
                <a:latin typeface="Calibri"/>
                <a:ea typeface="Calibri"/>
                <a:cs typeface="Calibri"/>
                <a:sym typeface="Calibri"/>
              </a:rPr>
              <a:t> Content blockers (if even)</a:t>
            </a:r>
            <a:endParaRPr/>
          </a:p>
        </p:txBody>
      </p:sp>
      <p:sp>
        <p:nvSpPr>
          <p:cNvPr id="126" name="Google Shape;126;p8"/>
          <p:cNvSpPr/>
          <p:nvPr/>
        </p:nvSpPr>
        <p:spPr>
          <a:xfrm>
            <a:off x="2651760" y="2587751"/>
            <a:ext cx="3840480" cy="347473"/>
          </a:xfrm>
          <a:prstGeom prst="rect">
            <a:avLst/>
          </a:prstGeom>
          <a:solidFill>
            <a:srgbClr val="14B8A6"/>
          </a:solidFill>
          <a:ln>
            <a:noFill/>
          </a:ln>
        </p:spPr>
        <p:txBody>
          <a:bodyPr anchorCtr="0" anchor="t" bIns="45700" lIns="45700" spcFirstLastPara="1" rIns="45700" wrap="square" tIns="45700">
            <a:noAutofit/>
          </a:bodyPr>
          <a:lstStyle/>
          <a:p>
            <a:pPr indent="0" lvl="0" marL="0" marR="0" rtl="0" algn="l">
              <a:lnSpc>
                <a:spcPct val="100000"/>
              </a:lnSpc>
              <a:spcBef>
                <a:spcPts val="0"/>
              </a:spcBef>
              <a:spcAft>
                <a:spcPts val="0"/>
              </a:spcAft>
              <a:buClr>
                <a:srgbClr val="000000"/>
              </a:buClr>
              <a:buSzPts val="1800"/>
              <a:buFont typeface="Calibri"/>
              <a:buNone/>
            </a:pPr>
            <a:r>
              <a:t/>
            </a:r>
            <a:endParaRPr b="0" i="0" sz="1800" u="none" cap="none" strike="noStrike">
              <a:solidFill>
                <a:srgbClr val="000000"/>
              </a:solidFill>
              <a:latin typeface="Calibri"/>
              <a:ea typeface="Calibri"/>
              <a:cs typeface="Calibri"/>
              <a:sym typeface="Calibri"/>
            </a:endParaRPr>
          </a:p>
        </p:txBody>
      </p:sp>
      <p:sp>
        <p:nvSpPr>
          <p:cNvPr id="127" name="Google Shape;127;p8"/>
          <p:cNvSpPr txBox="1"/>
          <p:nvPr/>
        </p:nvSpPr>
        <p:spPr>
          <a:xfrm>
            <a:off x="2651760" y="2692952"/>
            <a:ext cx="3840480" cy="137072"/>
          </a:xfrm>
          <a:prstGeom prst="rect">
            <a:avLst/>
          </a:prstGeom>
          <a:noFill/>
          <a:ln>
            <a:noFill/>
          </a:ln>
        </p:spPr>
        <p:txBody>
          <a:bodyPr anchorCtr="0" anchor="ctr" bIns="0" lIns="0" spcFirstLastPara="1" rIns="0" wrap="square" tIns="0">
            <a:spAutoFit/>
          </a:bodyPr>
          <a:lstStyle/>
          <a:p>
            <a:pPr indent="0" lvl="0" marL="0" marR="0" rtl="0" algn="ctr">
              <a:lnSpc>
                <a:spcPct val="100000"/>
              </a:lnSpc>
              <a:spcBef>
                <a:spcPts val="0"/>
              </a:spcBef>
              <a:spcAft>
                <a:spcPts val="0"/>
              </a:spcAft>
              <a:buClr>
                <a:srgbClr val="151E2C"/>
              </a:buClr>
              <a:buSzPts val="1000"/>
              <a:buFont typeface="Calibri"/>
              <a:buNone/>
            </a:pPr>
            <a:r>
              <a:rPr b="1" i="0" lang="en-US" sz="1000" u="none" cap="none" strike="noStrike">
                <a:solidFill>
                  <a:srgbClr val="151E2C"/>
                </a:solidFill>
                <a:latin typeface="Calibri"/>
                <a:ea typeface="Calibri"/>
                <a:cs typeface="Calibri"/>
                <a:sym typeface="Calibri"/>
              </a:rPr>
              <a:t>Contact controls</a:t>
            </a:r>
            <a:endParaRPr/>
          </a:p>
        </p:txBody>
      </p:sp>
      <p:cxnSp>
        <p:nvCxnSpPr>
          <p:cNvPr id="128" name="Google Shape;128;p8"/>
          <p:cNvCxnSpPr/>
          <p:nvPr/>
        </p:nvCxnSpPr>
        <p:spPr>
          <a:xfrm>
            <a:off x="548640" y="3035807"/>
            <a:ext cx="8046719" cy="1"/>
          </a:xfrm>
          <a:prstGeom prst="straightConnector1">
            <a:avLst/>
          </a:prstGeom>
          <a:noFill/>
          <a:ln cap="flat" cmpd="sng" w="12700">
            <a:solidFill>
              <a:srgbClr val="94A3B8"/>
            </a:solidFill>
            <a:prstDash val="dash"/>
            <a:round/>
            <a:headEnd len="sm" w="sm" type="none"/>
            <a:tailEnd len="sm" w="sm" type="none"/>
          </a:ln>
        </p:spPr>
      </p:cxnSp>
      <p:sp>
        <p:nvSpPr>
          <p:cNvPr id="129" name="Google Shape;129;p8"/>
          <p:cNvSpPr txBox="1"/>
          <p:nvPr/>
        </p:nvSpPr>
        <p:spPr>
          <a:xfrm>
            <a:off x="548640" y="2890011"/>
            <a:ext cx="1097281" cy="127001"/>
          </a:xfrm>
          <a:prstGeom prst="rect">
            <a:avLst/>
          </a:prstGeom>
          <a:noFill/>
          <a:ln>
            <a:noFill/>
          </a:ln>
        </p:spPr>
        <p:txBody>
          <a:bodyPr anchorCtr="0" anchor="ctr" bIns="0" lIns="0" spcFirstLastPara="1" rIns="0" wrap="square" tIns="0">
            <a:spAutoFit/>
          </a:bodyPr>
          <a:lstStyle/>
          <a:p>
            <a:pPr indent="0" lvl="0" marL="0" marR="0" rtl="0" algn="l">
              <a:lnSpc>
                <a:spcPct val="100000"/>
              </a:lnSpc>
              <a:spcBef>
                <a:spcPts val="0"/>
              </a:spcBef>
              <a:spcAft>
                <a:spcPts val="0"/>
              </a:spcAft>
              <a:buClr>
                <a:srgbClr val="64748B"/>
              </a:buClr>
              <a:buSzPts val="600"/>
              <a:buFont typeface="Calibri"/>
              <a:buNone/>
            </a:pPr>
            <a:r>
              <a:rPr b="0" i="0" lang="en-US" sz="600" u="none" cap="none" strike="noStrike">
                <a:solidFill>
                  <a:srgbClr val="64748B"/>
                </a:solidFill>
                <a:latin typeface="Calibri"/>
                <a:ea typeface="Calibri"/>
                <a:cs typeface="Calibri"/>
                <a:sym typeface="Calibri"/>
              </a:rPr>
              <a:t>SEA LEVEL</a:t>
            </a:r>
            <a:endParaRPr/>
          </a:p>
        </p:txBody>
      </p:sp>
      <p:sp>
        <p:nvSpPr>
          <p:cNvPr id="130" name="Google Shape;130;p8"/>
          <p:cNvSpPr txBox="1"/>
          <p:nvPr/>
        </p:nvSpPr>
        <p:spPr>
          <a:xfrm>
            <a:off x="548639" y="3196335"/>
            <a:ext cx="2560322" cy="127001"/>
          </a:xfrm>
          <a:prstGeom prst="rect">
            <a:avLst/>
          </a:prstGeom>
          <a:noFill/>
          <a:ln>
            <a:noFill/>
          </a:ln>
        </p:spPr>
        <p:txBody>
          <a:bodyPr anchorCtr="0" anchor="ctr" bIns="0" lIns="0" spcFirstLastPara="1" rIns="0" wrap="square" tIns="0">
            <a:spAutoFit/>
          </a:bodyPr>
          <a:lstStyle/>
          <a:p>
            <a:pPr indent="0" lvl="0" marL="0" marR="0" rtl="0" algn="l">
              <a:lnSpc>
                <a:spcPct val="100000"/>
              </a:lnSpc>
              <a:spcBef>
                <a:spcPts val="0"/>
              </a:spcBef>
              <a:spcAft>
                <a:spcPts val="0"/>
              </a:spcAft>
              <a:buClr>
                <a:srgbClr val="F87171"/>
              </a:buClr>
              <a:buSzPts val="700"/>
              <a:buFont typeface="Calibri"/>
              <a:buNone/>
            </a:pPr>
            <a:r>
              <a:rPr b="1" i="0" lang="en-US" sz="700" u="none" cap="none" strike="noStrike">
                <a:solidFill>
                  <a:srgbClr val="F87171"/>
                </a:solidFill>
                <a:latin typeface="Calibri"/>
                <a:ea typeface="Calibri"/>
                <a:cs typeface="Calibri"/>
                <a:sym typeface="Calibri"/>
              </a:rPr>
              <a:t>INVISIBLE TO PARENTS</a:t>
            </a:r>
            <a:endParaRPr/>
          </a:p>
        </p:txBody>
      </p:sp>
      <p:sp>
        <p:nvSpPr>
          <p:cNvPr id="131" name="Google Shape;131;p8"/>
          <p:cNvSpPr/>
          <p:nvPr/>
        </p:nvSpPr>
        <p:spPr>
          <a:xfrm>
            <a:off x="2377439" y="3236976"/>
            <a:ext cx="4389122" cy="310897"/>
          </a:xfrm>
          <a:prstGeom prst="rect">
            <a:avLst/>
          </a:prstGeom>
          <a:solidFill>
            <a:srgbClr val="1C3A5C"/>
          </a:solidFill>
          <a:ln>
            <a:noFill/>
          </a:ln>
        </p:spPr>
        <p:txBody>
          <a:bodyPr anchorCtr="0" anchor="t" bIns="45700" lIns="45700" spcFirstLastPara="1" rIns="45700" wrap="square" tIns="45700">
            <a:noAutofit/>
          </a:bodyPr>
          <a:lstStyle/>
          <a:p>
            <a:pPr indent="0" lvl="0" marL="0" marR="0" rtl="0" algn="l">
              <a:lnSpc>
                <a:spcPct val="100000"/>
              </a:lnSpc>
              <a:spcBef>
                <a:spcPts val="0"/>
              </a:spcBef>
              <a:spcAft>
                <a:spcPts val="0"/>
              </a:spcAft>
              <a:buClr>
                <a:srgbClr val="000000"/>
              </a:buClr>
              <a:buSzPts val="1800"/>
              <a:buFont typeface="Calibri"/>
              <a:buNone/>
            </a:pPr>
            <a:r>
              <a:t/>
            </a:r>
            <a:endParaRPr b="0" i="0" sz="1800" u="none" cap="none" strike="noStrike">
              <a:solidFill>
                <a:srgbClr val="000000"/>
              </a:solidFill>
              <a:latin typeface="Calibri"/>
              <a:ea typeface="Calibri"/>
              <a:cs typeface="Calibri"/>
              <a:sym typeface="Calibri"/>
            </a:endParaRPr>
          </a:p>
        </p:txBody>
      </p:sp>
      <p:sp>
        <p:nvSpPr>
          <p:cNvPr id="132" name="Google Shape;132;p8"/>
          <p:cNvSpPr txBox="1"/>
          <p:nvPr/>
        </p:nvSpPr>
        <p:spPr>
          <a:xfrm>
            <a:off x="2377439" y="3323888"/>
            <a:ext cx="4389122" cy="137072"/>
          </a:xfrm>
          <a:prstGeom prst="rect">
            <a:avLst/>
          </a:prstGeom>
          <a:noFill/>
          <a:ln>
            <a:noFill/>
          </a:ln>
        </p:spPr>
        <p:txBody>
          <a:bodyPr anchorCtr="0" anchor="ctr" bIns="0" lIns="0" spcFirstLastPara="1" rIns="0" wrap="square" tIns="0">
            <a:spAutoFit/>
          </a:bodyPr>
          <a:lstStyle/>
          <a:p>
            <a:pPr indent="0" lvl="0" marL="0" marR="0" rtl="0" algn="ctr">
              <a:lnSpc>
                <a:spcPct val="100000"/>
              </a:lnSpc>
              <a:spcBef>
                <a:spcPts val="0"/>
              </a:spcBef>
              <a:spcAft>
                <a:spcPts val="0"/>
              </a:spcAft>
              <a:buClr>
                <a:srgbClr val="E2E8F0"/>
              </a:buClr>
              <a:buSzPts val="1000"/>
              <a:buFont typeface="Calibri"/>
              <a:buNone/>
            </a:pPr>
            <a:r>
              <a:rPr b="1" i="0" lang="en-US" sz="1000" u="none" cap="none" strike="noStrike">
                <a:solidFill>
                  <a:srgbClr val="E2E8F0"/>
                </a:solidFill>
                <a:latin typeface="Calibri"/>
                <a:ea typeface="Calibri"/>
                <a:cs typeface="Calibri"/>
                <a:sym typeface="Calibri"/>
              </a:rPr>
              <a:t>Recommendation feed</a:t>
            </a:r>
            <a:endParaRPr/>
          </a:p>
        </p:txBody>
      </p:sp>
      <p:sp>
        <p:nvSpPr>
          <p:cNvPr id="133" name="Google Shape;133;p8"/>
          <p:cNvSpPr/>
          <p:nvPr/>
        </p:nvSpPr>
        <p:spPr>
          <a:xfrm>
            <a:off x="2103119" y="3584447"/>
            <a:ext cx="4937762" cy="310897"/>
          </a:xfrm>
          <a:prstGeom prst="rect">
            <a:avLst/>
          </a:prstGeom>
          <a:solidFill>
            <a:srgbClr val="1A3456"/>
          </a:solidFill>
          <a:ln>
            <a:noFill/>
          </a:ln>
        </p:spPr>
        <p:txBody>
          <a:bodyPr anchorCtr="0" anchor="t" bIns="45700" lIns="45700" spcFirstLastPara="1" rIns="45700" wrap="square" tIns="45700">
            <a:noAutofit/>
          </a:bodyPr>
          <a:lstStyle/>
          <a:p>
            <a:pPr indent="0" lvl="0" marL="0" marR="0" rtl="0" algn="l">
              <a:lnSpc>
                <a:spcPct val="100000"/>
              </a:lnSpc>
              <a:spcBef>
                <a:spcPts val="0"/>
              </a:spcBef>
              <a:spcAft>
                <a:spcPts val="0"/>
              </a:spcAft>
              <a:buClr>
                <a:srgbClr val="000000"/>
              </a:buClr>
              <a:buSzPts val="1800"/>
              <a:buFont typeface="Calibri"/>
              <a:buNone/>
            </a:pPr>
            <a:r>
              <a:t/>
            </a:r>
            <a:endParaRPr b="0" i="0" sz="1800" u="none" cap="none" strike="noStrike">
              <a:solidFill>
                <a:srgbClr val="000000"/>
              </a:solidFill>
              <a:latin typeface="Calibri"/>
              <a:ea typeface="Calibri"/>
              <a:cs typeface="Calibri"/>
              <a:sym typeface="Calibri"/>
            </a:endParaRPr>
          </a:p>
        </p:txBody>
      </p:sp>
      <p:sp>
        <p:nvSpPr>
          <p:cNvPr id="134" name="Google Shape;134;p8"/>
          <p:cNvSpPr txBox="1"/>
          <p:nvPr/>
        </p:nvSpPr>
        <p:spPr>
          <a:xfrm>
            <a:off x="2103119" y="3671360"/>
            <a:ext cx="4937762" cy="137072"/>
          </a:xfrm>
          <a:prstGeom prst="rect">
            <a:avLst/>
          </a:prstGeom>
          <a:noFill/>
          <a:ln>
            <a:noFill/>
          </a:ln>
        </p:spPr>
        <p:txBody>
          <a:bodyPr anchorCtr="0" anchor="ctr" bIns="0" lIns="0" spcFirstLastPara="1" rIns="0" wrap="square" tIns="0">
            <a:spAutoFit/>
          </a:bodyPr>
          <a:lstStyle/>
          <a:p>
            <a:pPr indent="0" lvl="0" marL="0" marR="0" rtl="0" algn="ctr">
              <a:lnSpc>
                <a:spcPct val="100000"/>
              </a:lnSpc>
              <a:spcBef>
                <a:spcPts val="0"/>
              </a:spcBef>
              <a:spcAft>
                <a:spcPts val="0"/>
              </a:spcAft>
              <a:buClr>
                <a:srgbClr val="E2E8F0"/>
              </a:buClr>
              <a:buSzPts val="1000"/>
              <a:buFont typeface="Calibri"/>
              <a:buNone/>
            </a:pPr>
            <a:r>
              <a:rPr b="1" i="0" lang="en-US" sz="1000" u="none" cap="none" strike="noStrike">
                <a:solidFill>
                  <a:srgbClr val="E2E8F0"/>
                </a:solidFill>
                <a:latin typeface="Calibri"/>
                <a:ea typeface="Calibri"/>
                <a:cs typeface="Calibri"/>
                <a:sym typeface="Calibri"/>
              </a:rPr>
              <a:t>Engagement optimization</a:t>
            </a:r>
            <a:endParaRPr/>
          </a:p>
        </p:txBody>
      </p:sp>
      <p:sp>
        <p:nvSpPr>
          <p:cNvPr id="135" name="Google Shape;135;p8"/>
          <p:cNvSpPr/>
          <p:nvPr/>
        </p:nvSpPr>
        <p:spPr>
          <a:xfrm>
            <a:off x="1828800" y="3931920"/>
            <a:ext cx="5486400" cy="310897"/>
          </a:xfrm>
          <a:prstGeom prst="rect">
            <a:avLst/>
          </a:prstGeom>
          <a:solidFill>
            <a:srgbClr val="172E4E"/>
          </a:solidFill>
          <a:ln>
            <a:noFill/>
          </a:ln>
        </p:spPr>
        <p:txBody>
          <a:bodyPr anchorCtr="0" anchor="t" bIns="45700" lIns="45700" spcFirstLastPara="1" rIns="45700" wrap="square" tIns="45700">
            <a:noAutofit/>
          </a:bodyPr>
          <a:lstStyle/>
          <a:p>
            <a:pPr indent="0" lvl="0" marL="0" marR="0" rtl="0" algn="l">
              <a:lnSpc>
                <a:spcPct val="100000"/>
              </a:lnSpc>
              <a:spcBef>
                <a:spcPts val="0"/>
              </a:spcBef>
              <a:spcAft>
                <a:spcPts val="0"/>
              </a:spcAft>
              <a:buClr>
                <a:srgbClr val="000000"/>
              </a:buClr>
              <a:buSzPts val="1800"/>
              <a:buFont typeface="Calibri"/>
              <a:buNone/>
            </a:pPr>
            <a:r>
              <a:t/>
            </a:r>
            <a:endParaRPr b="0" i="0" sz="1800" u="none" cap="none" strike="noStrike">
              <a:solidFill>
                <a:srgbClr val="000000"/>
              </a:solidFill>
              <a:latin typeface="Calibri"/>
              <a:ea typeface="Calibri"/>
              <a:cs typeface="Calibri"/>
              <a:sym typeface="Calibri"/>
            </a:endParaRPr>
          </a:p>
        </p:txBody>
      </p:sp>
      <p:sp>
        <p:nvSpPr>
          <p:cNvPr id="136" name="Google Shape;136;p8"/>
          <p:cNvSpPr txBox="1"/>
          <p:nvPr/>
        </p:nvSpPr>
        <p:spPr>
          <a:xfrm>
            <a:off x="1828800" y="4018832"/>
            <a:ext cx="5486400" cy="137072"/>
          </a:xfrm>
          <a:prstGeom prst="rect">
            <a:avLst/>
          </a:prstGeom>
          <a:noFill/>
          <a:ln>
            <a:noFill/>
          </a:ln>
        </p:spPr>
        <p:txBody>
          <a:bodyPr anchorCtr="0" anchor="ctr" bIns="0" lIns="0" spcFirstLastPara="1" rIns="0" wrap="square" tIns="0">
            <a:spAutoFit/>
          </a:bodyPr>
          <a:lstStyle/>
          <a:p>
            <a:pPr indent="0" lvl="0" marL="0" marR="0" rtl="0" algn="ctr">
              <a:lnSpc>
                <a:spcPct val="100000"/>
              </a:lnSpc>
              <a:spcBef>
                <a:spcPts val="0"/>
              </a:spcBef>
              <a:spcAft>
                <a:spcPts val="0"/>
              </a:spcAft>
              <a:buClr>
                <a:srgbClr val="E2E8F0"/>
              </a:buClr>
              <a:buSzPts val="1000"/>
              <a:buFont typeface="Calibri"/>
              <a:buNone/>
            </a:pPr>
            <a:r>
              <a:rPr b="1" i="0" lang="en-US" sz="1000" u="none" cap="none" strike="noStrike">
                <a:solidFill>
                  <a:srgbClr val="E2E8F0"/>
                </a:solidFill>
                <a:latin typeface="Calibri"/>
                <a:ea typeface="Calibri"/>
                <a:cs typeface="Calibri"/>
                <a:sym typeface="Calibri"/>
              </a:rPr>
              <a:t>Behavioral profiling &amp; ad targeting</a:t>
            </a:r>
            <a:endParaRPr/>
          </a:p>
        </p:txBody>
      </p:sp>
      <p:sp>
        <p:nvSpPr>
          <p:cNvPr id="137" name="Google Shape;137;p8"/>
          <p:cNvSpPr/>
          <p:nvPr/>
        </p:nvSpPr>
        <p:spPr>
          <a:xfrm>
            <a:off x="1554479" y="4279391"/>
            <a:ext cx="6035042" cy="310897"/>
          </a:xfrm>
          <a:prstGeom prst="rect">
            <a:avLst/>
          </a:prstGeom>
          <a:solidFill>
            <a:srgbClr val="142847"/>
          </a:solidFill>
          <a:ln>
            <a:noFill/>
          </a:ln>
        </p:spPr>
        <p:txBody>
          <a:bodyPr anchorCtr="0" anchor="t" bIns="45700" lIns="45700" spcFirstLastPara="1" rIns="45700" wrap="square" tIns="45700">
            <a:noAutofit/>
          </a:bodyPr>
          <a:lstStyle/>
          <a:p>
            <a:pPr indent="0" lvl="0" marL="0" marR="0" rtl="0" algn="l">
              <a:lnSpc>
                <a:spcPct val="100000"/>
              </a:lnSpc>
              <a:spcBef>
                <a:spcPts val="0"/>
              </a:spcBef>
              <a:spcAft>
                <a:spcPts val="0"/>
              </a:spcAft>
              <a:buClr>
                <a:srgbClr val="000000"/>
              </a:buClr>
              <a:buSzPts val="1800"/>
              <a:buFont typeface="Calibri"/>
              <a:buNone/>
            </a:pPr>
            <a:r>
              <a:t/>
            </a:r>
            <a:endParaRPr b="0" i="0" sz="1800" u="none" cap="none" strike="noStrike">
              <a:solidFill>
                <a:srgbClr val="000000"/>
              </a:solidFill>
              <a:latin typeface="Calibri"/>
              <a:ea typeface="Calibri"/>
              <a:cs typeface="Calibri"/>
              <a:sym typeface="Calibri"/>
            </a:endParaRPr>
          </a:p>
        </p:txBody>
      </p:sp>
      <p:sp>
        <p:nvSpPr>
          <p:cNvPr id="138" name="Google Shape;138;p8"/>
          <p:cNvSpPr txBox="1"/>
          <p:nvPr/>
        </p:nvSpPr>
        <p:spPr>
          <a:xfrm>
            <a:off x="1554479" y="4366304"/>
            <a:ext cx="6035042" cy="137072"/>
          </a:xfrm>
          <a:prstGeom prst="rect">
            <a:avLst/>
          </a:prstGeom>
          <a:noFill/>
          <a:ln>
            <a:noFill/>
          </a:ln>
        </p:spPr>
        <p:txBody>
          <a:bodyPr anchorCtr="0" anchor="ctr" bIns="0" lIns="0" spcFirstLastPara="1" rIns="0" wrap="square" tIns="0">
            <a:spAutoFit/>
          </a:bodyPr>
          <a:lstStyle/>
          <a:p>
            <a:pPr indent="0" lvl="0" marL="0" marR="0" rtl="0" algn="ctr">
              <a:lnSpc>
                <a:spcPct val="100000"/>
              </a:lnSpc>
              <a:spcBef>
                <a:spcPts val="0"/>
              </a:spcBef>
              <a:spcAft>
                <a:spcPts val="0"/>
              </a:spcAft>
              <a:buClr>
                <a:srgbClr val="E2E8F0"/>
              </a:buClr>
              <a:buSzPts val="1000"/>
              <a:buFont typeface="Calibri"/>
              <a:buNone/>
            </a:pPr>
            <a:r>
              <a:rPr b="1" i="0" lang="en-US" sz="1000" u="none" cap="none" strike="noStrike">
                <a:solidFill>
                  <a:srgbClr val="E2E8F0"/>
                </a:solidFill>
                <a:latin typeface="Calibri"/>
                <a:ea typeface="Calibri"/>
                <a:cs typeface="Calibri"/>
                <a:sym typeface="Calibri"/>
              </a:rPr>
              <a:t>Search shaping &amp; autocomplete</a:t>
            </a:r>
            <a:endParaRPr/>
          </a:p>
        </p:txBody>
      </p:sp>
      <p:sp>
        <p:nvSpPr>
          <p:cNvPr id="139" name="Google Shape;139;p8"/>
          <p:cNvSpPr/>
          <p:nvPr/>
        </p:nvSpPr>
        <p:spPr>
          <a:xfrm>
            <a:off x="1280159" y="4626864"/>
            <a:ext cx="6583682" cy="310897"/>
          </a:xfrm>
          <a:prstGeom prst="rect">
            <a:avLst/>
          </a:prstGeom>
          <a:solidFill>
            <a:srgbClr val="112240"/>
          </a:solidFill>
          <a:ln>
            <a:noFill/>
          </a:ln>
        </p:spPr>
        <p:txBody>
          <a:bodyPr anchorCtr="0" anchor="t" bIns="45700" lIns="45700" spcFirstLastPara="1" rIns="45700" wrap="square" tIns="45700">
            <a:noAutofit/>
          </a:bodyPr>
          <a:lstStyle/>
          <a:p>
            <a:pPr indent="0" lvl="0" marL="0" marR="0" rtl="0" algn="l">
              <a:lnSpc>
                <a:spcPct val="100000"/>
              </a:lnSpc>
              <a:spcBef>
                <a:spcPts val="0"/>
              </a:spcBef>
              <a:spcAft>
                <a:spcPts val="0"/>
              </a:spcAft>
              <a:buClr>
                <a:srgbClr val="000000"/>
              </a:buClr>
              <a:buSzPts val="1800"/>
              <a:buFont typeface="Calibri"/>
              <a:buNone/>
            </a:pPr>
            <a:r>
              <a:t/>
            </a:r>
            <a:endParaRPr b="0" i="0" sz="1800" u="none" cap="none" strike="noStrike">
              <a:solidFill>
                <a:srgbClr val="000000"/>
              </a:solidFill>
              <a:latin typeface="Calibri"/>
              <a:ea typeface="Calibri"/>
              <a:cs typeface="Calibri"/>
              <a:sym typeface="Calibri"/>
            </a:endParaRPr>
          </a:p>
        </p:txBody>
      </p:sp>
      <p:sp>
        <p:nvSpPr>
          <p:cNvPr id="140" name="Google Shape;140;p8"/>
          <p:cNvSpPr txBox="1"/>
          <p:nvPr/>
        </p:nvSpPr>
        <p:spPr>
          <a:xfrm>
            <a:off x="1280159" y="4713776"/>
            <a:ext cx="6583682" cy="137072"/>
          </a:xfrm>
          <a:prstGeom prst="rect">
            <a:avLst/>
          </a:prstGeom>
          <a:noFill/>
          <a:ln>
            <a:noFill/>
          </a:ln>
        </p:spPr>
        <p:txBody>
          <a:bodyPr anchorCtr="0" anchor="ctr" bIns="0" lIns="0" spcFirstLastPara="1" rIns="0" wrap="square" tIns="0">
            <a:spAutoFit/>
          </a:bodyPr>
          <a:lstStyle/>
          <a:p>
            <a:pPr indent="0" lvl="0" marL="0" marR="0" rtl="0" algn="ctr">
              <a:lnSpc>
                <a:spcPct val="100000"/>
              </a:lnSpc>
              <a:spcBef>
                <a:spcPts val="0"/>
              </a:spcBef>
              <a:spcAft>
                <a:spcPts val="0"/>
              </a:spcAft>
              <a:buClr>
                <a:srgbClr val="E2E8F0"/>
              </a:buClr>
              <a:buSzPts val="1000"/>
              <a:buFont typeface="Calibri"/>
              <a:buNone/>
            </a:pPr>
            <a:r>
              <a:rPr b="1" i="0" lang="en-US" sz="1000" u="none" cap="none" strike="noStrike">
                <a:solidFill>
                  <a:srgbClr val="E2E8F0"/>
                </a:solidFill>
                <a:latin typeface="Calibri"/>
                <a:ea typeface="Calibri"/>
                <a:cs typeface="Calibri"/>
                <a:sym typeface="Calibri"/>
              </a:rPr>
              <a:t>Posting Privacy</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151E2C"/>
        </a:solidFill>
      </p:bgPr>
    </p:bg>
    <p:spTree>
      <p:nvGrpSpPr>
        <p:cNvPr id="144" name="Shape 144"/>
        <p:cNvGrpSpPr/>
        <p:nvPr/>
      </p:nvGrpSpPr>
      <p:grpSpPr>
        <a:xfrm>
          <a:off x="0" y="0"/>
          <a:ext cx="0" cy="0"/>
          <a:chOff x="0" y="0"/>
          <a:chExt cx="0" cy="0"/>
        </a:xfrm>
      </p:grpSpPr>
      <p:sp>
        <p:nvSpPr>
          <p:cNvPr id="145" name="Google Shape;145;p9"/>
          <p:cNvSpPr/>
          <p:nvPr/>
        </p:nvSpPr>
        <p:spPr>
          <a:xfrm>
            <a:off x="457200" y="320040"/>
            <a:ext cx="201169" cy="73153"/>
          </a:xfrm>
          <a:prstGeom prst="rect">
            <a:avLst/>
          </a:prstGeom>
          <a:solidFill>
            <a:srgbClr val="2DD4BF"/>
          </a:solidFill>
          <a:ln>
            <a:noFill/>
          </a:ln>
        </p:spPr>
        <p:txBody>
          <a:bodyPr anchorCtr="0" anchor="t" bIns="45700" lIns="45700" spcFirstLastPara="1" rIns="45700" wrap="square" tIns="45700">
            <a:noAutofit/>
          </a:bodyPr>
          <a:lstStyle/>
          <a:p>
            <a:pPr indent="0" lvl="0" marL="0" marR="0" rtl="0" algn="l">
              <a:lnSpc>
                <a:spcPct val="100000"/>
              </a:lnSpc>
              <a:spcBef>
                <a:spcPts val="0"/>
              </a:spcBef>
              <a:spcAft>
                <a:spcPts val="0"/>
              </a:spcAft>
              <a:buClr>
                <a:srgbClr val="000000"/>
              </a:buClr>
              <a:buSzPts val="1800"/>
              <a:buFont typeface="Calibri"/>
              <a:buNone/>
            </a:pPr>
            <a:r>
              <a:t/>
            </a:r>
            <a:endParaRPr b="0" i="0" sz="1800" u="none" cap="none" strike="noStrike">
              <a:solidFill>
                <a:srgbClr val="000000"/>
              </a:solidFill>
              <a:latin typeface="Calibri"/>
              <a:ea typeface="Calibri"/>
              <a:cs typeface="Calibri"/>
              <a:sym typeface="Calibri"/>
            </a:endParaRPr>
          </a:p>
        </p:txBody>
      </p:sp>
      <p:sp>
        <p:nvSpPr>
          <p:cNvPr id="146" name="Google Shape;146;p9"/>
          <p:cNvSpPr txBox="1"/>
          <p:nvPr/>
        </p:nvSpPr>
        <p:spPr>
          <a:xfrm>
            <a:off x="749808" y="297688"/>
            <a:ext cx="6400801" cy="127001"/>
          </a:xfrm>
          <a:prstGeom prst="rect">
            <a:avLst/>
          </a:prstGeom>
          <a:noFill/>
          <a:ln>
            <a:noFill/>
          </a:ln>
        </p:spPr>
        <p:txBody>
          <a:bodyPr anchorCtr="0" anchor="ctr" bIns="0" lIns="0" spcFirstLastPara="1" rIns="0" wrap="square" tIns="0">
            <a:spAutoFit/>
          </a:bodyPr>
          <a:lstStyle/>
          <a:p>
            <a:pPr indent="0" lvl="0" marL="0" marR="0" rtl="0" algn="l">
              <a:lnSpc>
                <a:spcPct val="100000"/>
              </a:lnSpc>
              <a:spcBef>
                <a:spcPts val="0"/>
              </a:spcBef>
              <a:spcAft>
                <a:spcPts val="0"/>
              </a:spcAft>
              <a:buClr>
                <a:srgbClr val="2DD4BF"/>
              </a:buClr>
              <a:buSzPts val="800"/>
              <a:buFont typeface="Calibri"/>
              <a:buNone/>
            </a:pPr>
            <a:r>
              <a:rPr b="1" i="0" lang="en-US" sz="800" u="none" cap="none" strike="noStrike">
                <a:solidFill>
                  <a:srgbClr val="2DD4BF"/>
                </a:solidFill>
                <a:latin typeface="Calibri"/>
                <a:ea typeface="Calibri"/>
                <a:cs typeface="Calibri"/>
                <a:sym typeface="Calibri"/>
              </a:rPr>
              <a:t>TAKEAWAY 03</a:t>
            </a:r>
            <a:endParaRPr/>
          </a:p>
        </p:txBody>
      </p:sp>
      <p:sp>
        <p:nvSpPr>
          <p:cNvPr id="147" name="Google Shape;147;p9"/>
          <p:cNvSpPr txBox="1"/>
          <p:nvPr/>
        </p:nvSpPr>
        <p:spPr>
          <a:xfrm>
            <a:off x="5486400" y="1625599"/>
            <a:ext cx="3657600" cy="1778001"/>
          </a:xfrm>
          <a:prstGeom prst="rect">
            <a:avLst/>
          </a:prstGeom>
          <a:noFill/>
          <a:ln>
            <a:noFill/>
          </a:ln>
        </p:spPr>
        <p:txBody>
          <a:bodyPr anchorCtr="0" anchor="ctr" bIns="0" lIns="0" spcFirstLastPara="1" rIns="0" wrap="square" tIns="0">
            <a:spAutoFit/>
          </a:bodyPr>
          <a:lstStyle/>
          <a:p>
            <a:pPr indent="0" lvl="0" marL="0" marR="0" rtl="0" algn="ctr">
              <a:lnSpc>
                <a:spcPct val="100000"/>
              </a:lnSpc>
              <a:spcBef>
                <a:spcPts val="0"/>
              </a:spcBef>
              <a:spcAft>
                <a:spcPts val="0"/>
              </a:spcAft>
              <a:buClr>
                <a:srgbClr val="1B2638"/>
              </a:buClr>
              <a:buSzPts val="12000"/>
              <a:buFont typeface="Trebuchet MS"/>
              <a:buNone/>
            </a:pPr>
            <a:r>
              <a:rPr b="1" i="0" lang="en-US" sz="12000" u="none" cap="none" strike="noStrike">
                <a:solidFill>
                  <a:srgbClr val="1B2638"/>
                </a:solidFill>
                <a:latin typeface="Trebuchet MS"/>
                <a:ea typeface="Trebuchet MS"/>
                <a:cs typeface="Trebuchet MS"/>
                <a:sym typeface="Trebuchet MS"/>
              </a:rPr>
              <a:t>03</a:t>
            </a:r>
            <a:endParaRPr/>
          </a:p>
        </p:txBody>
      </p:sp>
      <p:sp>
        <p:nvSpPr>
          <p:cNvPr id="148" name="Google Shape;148;p9"/>
          <p:cNvSpPr txBox="1"/>
          <p:nvPr/>
        </p:nvSpPr>
        <p:spPr>
          <a:xfrm>
            <a:off x="548640" y="1866900"/>
            <a:ext cx="7772401" cy="1295401"/>
          </a:xfrm>
          <a:prstGeom prst="rect">
            <a:avLst/>
          </a:prstGeom>
          <a:noFill/>
          <a:ln>
            <a:noFill/>
          </a:ln>
        </p:spPr>
        <p:txBody>
          <a:bodyPr anchorCtr="0" anchor="ctr" bIns="0" lIns="0" spcFirstLastPara="1" rIns="0" wrap="square" tIns="0">
            <a:spAutoFit/>
          </a:bodyPr>
          <a:lstStyle/>
          <a:p>
            <a:pPr indent="0" lvl="0" marL="0" marR="0" rtl="0" algn="l">
              <a:lnSpc>
                <a:spcPct val="100000"/>
              </a:lnSpc>
              <a:spcBef>
                <a:spcPts val="0"/>
              </a:spcBef>
              <a:spcAft>
                <a:spcPts val="0"/>
              </a:spcAft>
              <a:buClr>
                <a:srgbClr val="FFFFFF"/>
              </a:buClr>
              <a:buSzPts val="4400"/>
              <a:buFont typeface="Trebuchet MS"/>
              <a:buNone/>
            </a:pPr>
            <a:r>
              <a:rPr b="1" i="0" lang="en-US" sz="4400" u="none" cap="none" strike="noStrike">
                <a:solidFill>
                  <a:srgbClr val="FFFFFF"/>
                </a:solidFill>
                <a:latin typeface="Trebuchet MS"/>
                <a:ea typeface="Trebuchet MS"/>
                <a:cs typeface="Trebuchet MS"/>
                <a:sym typeface="Trebuchet MS"/>
              </a:rPr>
              <a:t>AI chatbots are the</a:t>
            </a:r>
            <a:endParaRPr/>
          </a:p>
          <a:p>
            <a:pPr indent="0" lvl="0" marL="0" marR="0" rtl="0" algn="l">
              <a:lnSpc>
                <a:spcPct val="100000"/>
              </a:lnSpc>
              <a:spcBef>
                <a:spcPts val="0"/>
              </a:spcBef>
              <a:spcAft>
                <a:spcPts val="0"/>
              </a:spcAft>
              <a:buClr>
                <a:srgbClr val="2DD4BF"/>
              </a:buClr>
              <a:buSzPts val="4400"/>
              <a:buFont typeface="Trebuchet MS"/>
              <a:buNone/>
            </a:pPr>
            <a:r>
              <a:rPr b="1" i="0" lang="en-US" sz="4400" u="none" cap="none" strike="noStrike">
                <a:solidFill>
                  <a:srgbClr val="2DD4BF"/>
                </a:solidFill>
                <a:latin typeface="Trebuchet MS"/>
                <a:ea typeface="Trebuchet MS"/>
                <a:cs typeface="Trebuchet MS"/>
                <a:sym typeface="Trebuchet MS"/>
              </a:rPr>
              <a:t>unregulated frontier.</a:t>
            </a:r>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151E2C"/>
        </a:solidFill>
      </p:bgPr>
    </p:bg>
    <p:spTree>
      <p:nvGrpSpPr>
        <p:cNvPr id="152" name="Shape 152"/>
        <p:cNvGrpSpPr/>
        <p:nvPr/>
      </p:nvGrpSpPr>
      <p:grpSpPr>
        <a:xfrm>
          <a:off x="0" y="0"/>
          <a:ext cx="0" cy="0"/>
          <a:chOff x="0" y="0"/>
          <a:chExt cx="0" cy="0"/>
        </a:xfrm>
      </p:grpSpPr>
      <p:sp>
        <p:nvSpPr>
          <p:cNvPr id="153" name="Google Shape;153;p10"/>
          <p:cNvSpPr/>
          <p:nvPr/>
        </p:nvSpPr>
        <p:spPr>
          <a:xfrm>
            <a:off x="457200" y="320040"/>
            <a:ext cx="201169" cy="73153"/>
          </a:xfrm>
          <a:prstGeom prst="rect">
            <a:avLst/>
          </a:prstGeom>
          <a:solidFill>
            <a:srgbClr val="2DD4BF"/>
          </a:solidFill>
          <a:ln>
            <a:noFill/>
          </a:ln>
        </p:spPr>
        <p:txBody>
          <a:bodyPr anchorCtr="0" anchor="t" bIns="45700" lIns="45700" spcFirstLastPara="1" rIns="45700" wrap="square" tIns="45700">
            <a:noAutofit/>
          </a:bodyPr>
          <a:lstStyle/>
          <a:p>
            <a:pPr indent="0" lvl="0" marL="0" marR="0" rtl="0" algn="l">
              <a:lnSpc>
                <a:spcPct val="100000"/>
              </a:lnSpc>
              <a:spcBef>
                <a:spcPts val="0"/>
              </a:spcBef>
              <a:spcAft>
                <a:spcPts val="0"/>
              </a:spcAft>
              <a:buClr>
                <a:srgbClr val="000000"/>
              </a:buClr>
              <a:buSzPts val="1800"/>
              <a:buFont typeface="Calibri"/>
              <a:buNone/>
            </a:pPr>
            <a:r>
              <a:t/>
            </a:r>
            <a:endParaRPr b="0" i="0" sz="1800" u="none" cap="none" strike="noStrike">
              <a:solidFill>
                <a:srgbClr val="000000"/>
              </a:solidFill>
              <a:latin typeface="Calibri"/>
              <a:ea typeface="Calibri"/>
              <a:cs typeface="Calibri"/>
              <a:sym typeface="Calibri"/>
            </a:endParaRPr>
          </a:p>
        </p:txBody>
      </p:sp>
      <p:sp>
        <p:nvSpPr>
          <p:cNvPr id="154" name="Google Shape;154;p10"/>
          <p:cNvSpPr txBox="1"/>
          <p:nvPr/>
        </p:nvSpPr>
        <p:spPr>
          <a:xfrm>
            <a:off x="749808" y="245399"/>
            <a:ext cx="6400801" cy="231578"/>
          </a:xfrm>
          <a:prstGeom prst="rect">
            <a:avLst/>
          </a:prstGeom>
          <a:noFill/>
          <a:ln>
            <a:noFill/>
          </a:ln>
        </p:spPr>
        <p:txBody>
          <a:bodyPr anchorCtr="0" anchor="ctr" bIns="0" lIns="0" spcFirstLastPara="1" rIns="0" wrap="square" tIns="0">
            <a:spAutoFit/>
          </a:bodyPr>
          <a:lstStyle/>
          <a:p>
            <a:pPr indent="0" lvl="0" marL="0" marR="0" rtl="0" algn="l">
              <a:lnSpc>
                <a:spcPct val="100000"/>
              </a:lnSpc>
              <a:spcBef>
                <a:spcPts val="0"/>
              </a:spcBef>
              <a:spcAft>
                <a:spcPts val="0"/>
              </a:spcAft>
              <a:buClr>
                <a:srgbClr val="2DD4BF"/>
              </a:buClr>
              <a:buSzPts val="800"/>
              <a:buFont typeface="Calibri"/>
              <a:buNone/>
            </a:pPr>
            <a:r>
              <a:rPr b="1" i="0" lang="en-US" sz="800" u="none" cap="none" strike="noStrike">
                <a:solidFill>
                  <a:srgbClr val="2DD4BF"/>
                </a:solidFill>
                <a:latin typeface="Calibri"/>
                <a:ea typeface="Calibri"/>
                <a:cs typeface="Calibri"/>
                <a:sym typeface="Calibri"/>
              </a:rPr>
              <a:t>TAKEAWAY 03  ·  AI CHATBOTS DO NOT HAVE THE MOST BASIC AGE OR SAFETY PROTECTIONS </a:t>
            </a:r>
            <a:endParaRPr/>
          </a:p>
        </p:txBody>
      </p:sp>
      <p:sp>
        <p:nvSpPr>
          <p:cNvPr id="155" name="Google Shape;155;p10"/>
          <p:cNvSpPr txBox="1"/>
          <p:nvPr/>
        </p:nvSpPr>
        <p:spPr>
          <a:xfrm>
            <a:off x="548640" y="594359"/>
            <a:ext cx="8046719" cy="889001"/>
          </a:xfrm>
          <a:prstGeom prst="rect">
            <a:avLst/>
          </a:prstGeom>
          <a:noFill/>
          <a:ln>
            <a:noFill/>
          </a:ln>
        </p:spPr>
        <p:txBody>
          <a:bodyPr anchorCtr="0" anchor="t" bIns="0" lIns="0" spcFirstLastPara="1" rIns="0" wrap="square" tIns="0">
            <a:spAutoFit/>
          </a:bodyPr>
          <a:lstStyle/>
          <a:p>
            <a:pPr indent="0" lvl="0" marL="0" marR="0" rtl="0" algn="l">
              <a:lnSpc>
                <a:spcPct val="100000"/>
              </a:lnSpc>
              <a:spcBef>
                <a:spcPts val="0"/>
              </a:spcBef>
              <a:spcAft>
                <a:spcPts val="0"/>
              </a:spcAft>
              <a:buClr>
                <a:srgbClr val="FFFFFF"/>
              </a:buClr>
              <a:buSzPts val="3000"/>
              <a:buFont typeface="Trebuchet MS"/>
              <a:buNone/>
            </a:pPr>
            <a:r>
              <a:rPr b="1" i="0" lang="en-US" sz="3000" u="none" cap="none" strike="noStrike">
                <a:solidFill>
                  <a:srgbClr val="FFFFFF"/>
                </a:solidFill>
                <a:latin typeface="Trebuchet MS"/>
                <a:ea typeface="Trebuchet MS"/>
                <a:cs typeface="Trebuchet MS"/>
                <a:sym typeface="Trebuchet MS"/>
              </a:rPr>
              <a:t>Kids use these apps.</a:t>
            </a:r>
            <a:endParaRPr/>
          </a:p>
          <a:p>
            <a:pPr indent="0" lvl="0" marL="0" marR="0" rtl="0" algn="l">
              <a:lnSpc>
                <a:spcPct val="100000"/>
              </a:lnSpc>
              <a:spcBef>
                <a:spcPts val="0"/>
              </a:spcBef>
              <a:spcAft>
                <a:spcPts val="0"/>
              </a:spcAft>
              <a:buClr>
                <a:srgbClr val="F87171"/>
              </a:buClr>
              <a:buSzPts val="3000"/>
              <a:buFont typeface="Trebuchet MS"/>
              <a:buNone/>
            </a:pPr>
            <a:r>
              <a:rPr b="1" i="0" lang="en-US" sz="3000" u="none" cap="none" strike="noStrike">
                <a:solidFill>
                  <a:srgbClr val="F87171"/>
                </a:solidFill>
                <a:latin typeface="Trebuchet MS"/>
                <a:ea typeface="Trebuchet MS"/>
                <a:cs typeface="Trebuchet MS"/>
                <a:sym typeface="Trebuchet MS"/>
              </a:rPr>
              <a:t>No one is truly empowered to watch.</a:t>
            </a:r>
            <a:endParaRPr/>
          </a:p>
        </p:txBody>
      </p:sp>
      <p:sp>
        <p:nvSpPr>
          <p:cNvPr id="156" name="Google Shape;156;p10"/>
          <p:cNvSpPr/>
          <p:nvPr/>
        </p:nvSpPr>
        <p:spPr>
          <a:xfrm>
            <a:off x="548640" y="1691639"/>
            <a:ext cx="3840480" cy="1371601"/>
          </a:xfrm>
          <a:prstGeom prst="rect">
            <a:avLst/>
          </a:prstGeom>
          <a:solidFill>
            <a:srgbClr val="1F2D42"/>
          </a:solidFill>
          <a:ln>
            <a:noFill/>
          </a:ln>
          <a:effectLst>
            <a:outerShdw blurRad="101600" rotWithShape="0" dir="8100000" dist="38100">
              <a:srgbClr val="000000">
                <a:alpha val="20000"/>
              </a:srgbClr>
            </a:outerShdw>
          </a:effectLst>
        </p:spPr>
        <p:txBody>
          <a:bodyPr anchorCtr="0" anchor="t" bIns="45700" lIns="45700" spcFirstLastPara="1" rIns="45700" wrap="square" tIns="45700">
            <a:noAutofit/>
          </a:bodyPr>
          <a:lstStyle/>
          <a:p>
            <a:pPr indent="0" lvl="0" marL="0" marR="0" rtl="0" algn="l">
              <a:lnSpc>
                <a:spcPct val="100000"/>
              </a:lnSpc>
              <a:spcBef>
                <a:spcPts val="0"/>
              </a:spcBef>
              <a:spcAft>
                <a:spcPts val="0"/>
              </a:spcAft>
              <a:buClr>
                <a:srgbClr val="000000"/>
              </a:buClr>
              <a:buSzPts val="1800"/>
              <a:buFont typeface="Calibri"/>
              <a:buNone/>
            </a:pPr>
            <a:r>
              <a:t/>
            </a:r>
            <a:endParaRPr b="0" i="0" sz="1800" u="none" cap="none" strike="noStrike">
              <a:solidFill>
                <a:srgbClr val="000000"/>
              </a:solidFill>
              <a:latin typeface="Calibri"/>
              <a:ea typeface="Calibri"/>
              <a:cs typeface="Calibri"/>
              <a:sym typeface="Calibri"/>
            </a:endParaRPr>
          </a:p>
        </p:txBody>
      </p:sp>
      <p:sp>
        <p:nvSpPr>
          <p:cNvPr id="157" name="Google Shape;157;p10"/>
          <p:cNvSpPr/>
          <p:nvPr/>
        </p:nvSpPr>
        <p:spPr>
          <a:xfrm>
            <a:off x="548640" y="1691639"/>
            <a:ext cx="54865" cy="1371601"/>
          </a:xfrm>
          <a:prstGeom prst="rect">
            <a:avLst/>
          </a:prstGeom>
          <a:solidFill>
            <a:srgbClr val="2DD4BF"/>
          </a:solidFill>
          <a:ln>
            <a:noFill/>
          </a:ln>
        </p:spPr>
        <p:txBody>
          <a:bodyPr anchorCtr="0" anchor="t" bIns="45700" lIns="45700" spcFirstLastPara="1" rIns="45700" wrap="square" tIns="45700">
            <a:noAutofit/>
          </a:bodyPr>
          <a:lstStyle/>
          <a:p>
            <a:pPr indent="0" lvl="0" marL="0" marR="0" rtl="0" algn="l">
              <a:lnSpc>
                <a:spcPct val="100000"/>
              </a:lnSpc>
              <a:spcBef>
                <a:spcPts val="0"/>
              </a:spcBef>
              <a:spcAft>
                <a:spcPts val="0"/>
              </a:spcAft>
              <a:buClr>
                <a:srgbClr val="000000"/>
              </a:buClr>
              <a:buSzPts val="1800"/>
              <a:buFont typeface="Calibri"/>
              <a:buNone/>
            </a:pPr>
            <a:r>
              <a:t/>
            </a:r>
            <a:endParaRPr b="0" i="0" sz="1800" u="none" cap="none" strike="noStrike">
              <a:solidFill>
                <a:srgbClr val="000000"/>
              </a:solidFill>
              <a:latin typeface="Calibri"/>
              <a:ea typeface="Calibri"/>
              <a:cs typeface="Calibri"/>
              <a:sym typeface="Calibri"/>
            </a:endParaRPr>
          </a:p>
        </p:txBody>
      </p:sp>
      <p:sp>
        <p:nvSpPr>
          <p:cNvPr id="158" name="Google Shape;158;p10"/>
          <p:cNvSpPr txBox="1"/>
          <p:nvPr/>
        </p:nvSpPr>
        <p:spPr>
          <a:xfrm>
            <a:off x="777240" y="1856739"/>
            <a:ext cx="3383280" cy="127001"/>
          </a:xfrm>
          <a:prstGeom prst="rect">
            <a:avLst/>
          </a:prstGeom>
          <a:noFill/>
          <a:ln>
            <a:noFill/>
          </a:ln>
        </p:spPr>
        <p:txBody>
          <a:bodyPr anchorCtr="0" anchor="ctr" bIns="0" lIns="0" spcFirstLastPara="1" rIns="0" wrap="square" tIns="0">
            <a:spAutoFit/>
          </a:bodyPr>
          <a:lstStyle/>
          <a:p>
            <a:pPr indent="0" lvl="0" marL="0" marR="0" rtl="0" algn="l">
              <a:lnSpc>
                <a:spcPct val="100000"/>
              </a:lnSpc>
              <a:spcBef>
                <a:spcPts val="0"/>
              </a:spcBef>
              <a:spcAft>
                <a:spcPts val="0"/>
              </a:spcAft>
              <a:buClr>
                <a:srgbClr val="2DD4BF"/>
              </a:buClr>
              <a:buSzPts val="800"/>
              <a:buFont typeface="Calibri"/>
              <a:buNone/>
            </a:pPr>
            <a:r>
              <a:rPr b="1" i="0" lang="en-US" sz="800" u="none" cap="none" strike="noStrike">
                <a:solidFill>
                  <a:srgbClr val="2DD4BF"/>
                </a:solidFill>
                <a:latin typeface="Calibri"/>
                <a:ea typeface="Calibri"/>
                <a:cs typeface="Calibri"/>
                <a:sym typeface="Calibri"/>
              </a:rPr>
              <a:t>WIDELY USED</a:t>
            </a:r>
            <a:endParaRPr/>
          </a:p>
        </p:txBody>
      </p:sp>
      <p:sp>
        <p:nvSpPr>
          <p:cNvPr id="159" name="Google Shape;159;p10"/>
          <p:cNvSpPr txBox="1"/>
          <p:nvPr/>
        </p:nvSpPr>
        <p:spPr>
          <a:xfrm>
            <a:off x="777240" y="2103120"/>
            <a:ext cx="3383280" cy="381001"/>
          </a:xfrm>
          <a:prstGeom prst="rect">
            <a:avLst/>
          </a:prstGeom>
          <a:noFill/>
          <a:ln>
            <a:noFill/>
          </a:ln>
        </p:spPr>
        <p:txBody>
          <a:bodyPr anchorCtr="0" anchor="t" bIns="0" lIns="0" spcFirstLastPara="1" rIns="0" wrap="square" tIns="0">
            <a:spAutoFit/>
          </a:bodyPr>
          <a:lstStyle/>
          <a:p>
            <a:pPr indent="0" lvl="0" marL="0" marR="0" rtl="0" algn="l">
              <a:lnSpc>
                <a:spcPct val="100000"/>
              </a:lnSpc>
              <a:spcBef>
                <a:spcPts val="0"/>
              </a:spcBef>
              <a:spcAft>
                <a:spcPts val="0"/>
              </a:spcAft>
              <a:buClr>
                <a:srgbClr val="FFFFFF"/>
              </a:buClr>
              <a:buSzPts val="1300"/>
              <a:buFont typeface="Trebuchet MS"/>
              <a:buNone/>
            </a:pPr>
            <a:r>
              <a:rPr b="1" i="0" lang="en-US" sz="1300" u="none" cap="none" strike="noStrike">
                <a:solidFill>
                  <a:srgbClr val="FFFFFF"/>
                </a:solidFill>
                <a:latin typeface="Trebuchet MS"/>
                <a:ea typeface="Trebuchet MS"/>
                <a:cs typeface="Trebuchet MS"/>
                <a:sym typeface="Trebuchet MS"/>
              </a:rPr>
              <a:t>72% of US teens have used AI companions. 5.4M asked for mental health advice.</a:t>
            </a:r>
            <a:endParaRPr/>
          </a:p>
        </p:txBody>
      </p:sp>
      <p:sp>
        <p:nvSpPr>
          <p:cNvPr id="160" name="Google Shape;160;p10"/>
          <p:cNvSpPr txBox="1"/>
          <p:nvPr/>
        </p:nvSpPr>
        <p:spPr>
          <a:xfrm>
            <a:off x="777240" y="2748279"/>
            <a:ext cx="3383280" cy="127001"/>
          </a:xfrm>
          <a:prstGeom prst="rect">
            <a:avLst/>
          </a:prstGeom>
          <a:noFill/>
          <a:ln>
            <a:noFill/>
          </a:ln>
        </p:spPr>
        <p:txBody>
          <a:bodyPr anchorCtr="0" anchor="ctr" bIns="0" lIns="0" spcFirstLastPara="1" rIns="0" wrap="square" tIns="0">
            <a:spAutoFit/>
          </a:bodyPr>
          <a:lstStyle/>
          <a:p>
            <a:pPr indent="0" lvl="0" marL="0" marR="0" rtl="0" algn="l">
              <a:lnSpc>
                <a:spcPct val="100000"/>
              </a:lnSpc>
              <a:spcBef>
                <a:spcPts val="0"/>
              </a:spcBef>
              <a:spcAft>
                <a:spcPts val="0"/>
              </a:spcAft>
              <a:buClr>
                <a:srgbClr val="64748B"/>
              </a:buClr>
              <a:buSzPts val="900"/>
              <a:buFont typeface="Calibri"/>
              <a:buNone/>
            </a:pPr>
            <a:r>
              <a:rPr b="0" i="0" lang="en-US" sz="900" u="none" cap="none" strike="noStrike">
                <a:solidFill>
                  <a:srgbClr val="64748B"/>
                </a:solidFill>
                <a:latin typeface="Calibri"/>
                <a:ea typeface="Calibri"/>
                <a:cs typeface="Calibri"/>
                <a:sym typeface="Calibri"/>
              </a:rPr>
              <a:t>Common Sense 2025 · RAND/JAMA 2025</a:t>
            </a:r>
            <a:endParaRPr/>
          </a:p>
        </p:txBody>
      </p:sp>
      <p:sp>
        <p:nvSpPr>
          <p:cNvPr id="161" name="Google Shape;161;p10"/>
          <p:cNvSpPr/>
          <p:nvPr/>
        </p:nvSpPr>
        <p:spPr>
          <a:xfrm>
            <a:off x="4754879" y="1691639"/>
            <a:ext cx="3840481" cy="1371601"/>
          </a:xfrm>
          <a:prstGeom prst="rect">
            <a:avLst/>
          </a:prstGeom>
          <a:solidFill>
            <a:srgbClr val="1F2D42"/>
          </a:solidFill>
          <a:ln>
            <a:noFill/>
          </a:ln>
          <a:effectLst>
            <a:outerShdw blurRad="101600" rotWithShape="0" dir="8100000" dist="38100">
              <a:srgbClr val="000000">
                <a:alpha val="20000"/>
              </a:srgbClr>
            </a:outerShdw>
          </a:effectLst>
        </p:spPr>
        <p:txBody>
          <a:bodyPr anchorCtr="0" anchor="t" bIns="45700" lIns="45700" spcFirstLastPara="1" rIns="45700" wrap="square" tIns="45700">
            <a:noAutofit/>
          </a:bodyPr>
          <a:lstStyle/>
          <a:p>
            <a:pPr indent="0" lvl="0" marL="0" marR="0" rtl="0" algn="l">
              <a:lnSpc>
                <a:spcPct val="100000"/>
              </a:lnSpc>
              <a:spcBef>
                <a:spcPts val="0"/>
              </a:spcBef>
              <a:spcAft>
                <a:spcPts val="0"/>
              </a:spcAft>
              <a:buClr>
                <a:srgbClr val="000000"/>
              </a:buClr>
              <a:buSzPts val="1800"/>
              <a:buFont typeface="Calibri"/>
              <a:buNone/>
            </a:pPr>
            <a:r>
              <a:t/>
            </a:r>
            <a:endParaRPr b="0" i="0" sz="1800" u="none" cap="none" strike="noStrike">
              <a:solidFill>
                <a:srgbClr val="000000"/>
              </a:solidFill>
              <a:latin typeface="Calibri"/>
              <a:ea typeface="Calibri"/>
              <a:cs typeface="Calibri"/>
              <a:sym typeface="Calibri"/>
            </a:endParaRPr>
          </a:p>
        </p:txBody>
      </p:sp>
      <p:sp>
        <p:nvSpPr>
          <p:cNvPr id="162" name="Google Shape;162;p10"/>
          <p:cNvSpPr/>
          <p:nvPr/>
        </p:nvSpPr>
        <p:spPr>
          <a:xfrm>
            <a:off x="4754879" y="1691639"/>
            <a:ext cx="54865" cy="1371601"/>
          </a:xfrm>
          <a:prstGeom prst="rect">
            <a:avLst/>
          </a:prstGeom>
          <a:solidFill>
            <a:srgbClr val="F87171"/>
          </a:solidFill>
          <a:ln>
            <a:noFill/>
          </a:ln>
        </p:spPr>
        <p:txBody>
          <a:bodyPr anchorCtr="0" anchor="t" bIns="45700" lIns="45700" spcFirstLastPara="1" rIns="45700" wrap="square" tIns="45700">
            <a:noAutofit/>
          </a:bodyPr>
          <a:lstStyle/>
          <a:p>
            <a:pPr indent="0" lvl="0" marL="0" marR="0" rtl="0" algn="l">
              <a:lnSpc>
                <a:spcPct val="100000"/>
              </a:lnSpc>
              <a:spcBef>
                <a:spcPts val="0"/>
              </a:spcBef>
              <a:spcAft>
                <a:spcPts val="0"/>
              </a:spcAft>
              <a:buClr>
                <a:srgbClr val="000000"/>
              </a:buClr>
              <a:buSzPts val="1800"/>
              <a:buFont typeface="Calibri"/>
              <a:buNone/>
            </a:pPr>
            <a:r>
              <a:t/>
            </a:r>
            <a:endParaRPr b="0" i="0" sz="1800" u="none" cap="none" strike="noStrike">
              <a:solidFill>
                <a:srgbClr val="000000"/>
              </a:solidFill>
              <a:latin typeface="Calibri"/>
              <a:ea typeface="Calibri"/>
              <a:cs typeface="Calibri"/>
              <a:sym typeface="Calibri"/>
            </a:endParaRPr>
          </a:p>
        </p:txBody>
      </p:sp>
      <p:sp>
        <p:nvSpPr>
          <p:cNvPr id="163" name="Google Shape;163;p10"/>
          <p:cNvSpPr txBox="1"/>
          <p:nvPr/>
        </p:nvSpPr>
        <p:spPr>
          <a:xfrm>
            <a:off x="4983479" y="1856739"/>
            <a:ext cx="3383281" cy="127001"/>
          </a:xfrm>
          <a:prstGeom prst="rect">
            <a:avLst/>
          </a:prstGeom>
          <a:noFill/>
          <a:ln>
            <a:noFill/>
          </a:ln>
        </p:spPr>
        <p:txBody>
          <a:bodyPr anchorCtr="0" anchor="ctr" bIns="0" lIns="0" spcFirstLastPara="1" rIns="0" wrap="square" tIns="0">
            <a:spAutoFit/>
          </a:bodyPr>
          <a:lstStyle/>
          <a:p>
            <a:pPr indent="0" lvl="0" marL="0" marR="0" rtl="0" algn="l">
              <a:lnSpc>
                <a:spcPct val="100000"/>
              </a:lnSpc>
              <a:spcBef>
                <a:spcPts val="0"/>
              </a:spcBef>
              <a:spcAft>
                <a:spcPts val="0"/>
              </a:spcAft>
              <a:buClr>
                <a:srgbClr val="F87171"/>
              </a:buClr>
              <a:buSzPts val="800"/>
              <a:buFont typeface="Calibri"/>
              <a:buNone/>
            </a:pPr>
            <a:r>
              <a:rPr b="1" i="0" lang="en-US" sz="800" u="none" cap="none" strike="noStrike">
                <a:solidFill>
                  <a:srgbClr val="F87171"/>
                </a:solidFill>
                <a:latin typeface="Calibri"/>
                <a:ea typeface="Calibri"/>
                <a:cs typeface="Calibri"/>
                <a:sym typeface="Calibri"/>
              </a:rPr>
              <a:t>NOT EVEN BASIC AGE &amp; PARENTAL CONTROLS</a:t>
            </a:r>
            <a:endParaRPr/>
          </a:p>
        </p:txBody>
      </p:sp>
      <p:sp>
        <p:nvSpPr>
          <p:cNvPr id="164" name="Google Shape;164;p10"/>
          <p:cNvSpPr txBox="1"/>
          <p:nvPr/>
        </p:nvSpPr>
        <p:spPr>
          <a:xfrm>
            <a:off x="4983479" y="2103120"/>
            <a:ext cx="3383281" cy="381001"/>
          </a:xfrm>
          <a:prstGeom prst="rect">
            <a:avLst/>
          </a:prstGeom>
          <a:noFill/>
          <a:ln>
            <a:noFill/>
          </a:ln>
        </p:spPr>
        <p:txBody>
          <a:bodyPr anchorCtr="0" anchor="t" bIns="0" lIns="0" spcFirstLastPara="1" rIns="0" wrap="square" tIns="0">
            <a:spAutoFit/>
          </a:bodyPr>
          <a:lstStyle/>
          <a:p>
            <a:pPr indent="0" lvl="0" marL="0" marR="0" rtl="0" algn="l">
              <a:lnSpc>
                <a:spcPct val="100000"/>
              </a:lnSpc>
              <a:spcBef>
                <a:spcPts val="0"/>
              </a:spcBef>
              <a:spcAft>
                <a:spcPts val="0"/>
              </a:spcAft>
              <a:buClr>
                <a:srgbClr val="FFFFFF"/>
              </a:buClr>
              <a:buSzPts val="1300"/>
              <a:buFont typeface="Trebuchet MS"/>
              <a:buNone/>
            </a:pPr>
            <a:r>
              <a:rPr b="1" i="0" lang="en-US" sz="1300" u="none" cap="none" strike="noStrike">
                <a:solidFill>
                  <a:srgbClr val="FFFFFF"/>
                </a:solidFill>
                <a:latin typeface="Trebuchet MS"/>
                <a:ea typeface="Trebuchet MS"/>
                <a:cs typeface="Trebuchet MS"/>
                <a:sym typeface="Trebuchet MS"/>
              </a:rPr>
              <a:t>No verified age check. No parental consent or controls </a:t>
            </a:r>
            <a:r>
              <a:rPr b="1" i="0" lang="en-US" sz="1000" u="none" cap="none" strike="noStrike">
                <a:solidFill>
                  <a:srgbClr val="FFFFFF"/>
                </a:solidFill>
                <a:latin typeface="Trebuchet MS"/>
                <a:ea typeface="Trebuchet MS"/>
                <a:cs typeface="Trebuchet MS"/>
                <a:sym typeface="Trebuchet MS"/>
              </a:rPr>
              <a:t>(rudimentary for ChatGPT/Character.ai)</a:t>
            </a:r>
            <a:endParaRPr/>
          </a:p>
        </p:txBody>
      </p:sp>
      <p:sp>
        <p:nvSpPr>
          <p:cNvPr id="165" name="Google Shape;165;p10"/>
          <p:cNvSpPr/>
          <p:nvPr/>
        </p:nvSpPr>
        <p:spPr>
          <a:xfrm>
            <a:off x="548640" y="3337559"/>
            <a:ext cx="3840480" cy="1371601"/>
          </a:xfrm>
          <a:prstGeom prst="rect">
            <a:avLst/>
          </a:prstGeom>
          <a:solidFill>
            <a:srgbClr val="1F2D42"/>
          </a:solidFill>
          <a:ln>
            <a:noFill/>
          </a:ln>
          <a:effectLst>
            <a:outerShdw blurRad="101600" rotWithShape="0" dir="8100000" dist="38100">
              <a:srgbClr val="000000">
                <a:alpha val="20000"/>
              </a:srgbClr>
            </a:outerShdw>
          </a:effectLst>
        </p:spPr>
        <p:txBody>
          <a:bodyPr anchorCtr="0" anchor="t" bIns="45700" lIns="45700" spcFirstLastPara="1" rIns="45700" wrap="square" tIns="45700">
            <a:noAutofit/>
          </a:bodyPr>
          <a:lstStyle/>
          <a:p>
            <a:pPr indent="0" lvl="0" marL="0" marR="0" rtl="0" algn="l">
              <a:lnSpc>
                <a:spcPct val="100000"/>
              </a:lnSpc>
              <a:spcBef>
                <a:spcPts val="0"/>
              </a:spcBef>
              <a:spcAft>
                <a:spcPts val="0"/>
              </a:spcAft>
              <a:buClr>
                <a:srgbClr val="000000"/>
              </a:buClr>
              <a:buSzPts val="1800"/>
              <a:buFont typeface="Calibri"/>
              <a:buNone/>
            </a:pPr>
            <a:r>
              <a:t/>
            </a:r>
            <a:endParaRPr b="0" i="0" sz="1800" u="none" cap="none" strike="noStrike">
              <a:solidFill>
                <a:srgbClr val="000000"/>
              </a:solidFill>
              <a:latin typeface="Calibri"/>
              <a:ea typeface="Calibri"/>
              <a:cs typeface="Calibri"/>
              <a:sym typeface="Calibri"/>
            </a:endParaRPr>
          </a:p>
        </p:txBody>
      </p:sp>
      <p:sp>
        <p:nvSpPr>
          <p:cNvPr id="166" name="Google Shape;166;p10"/>
          <p:cNvSpPr/>
          <p:nvPr/>
        </p:nvSpPr>
        <p:spPr>
          <a:xfrm>
            <a:off x="548640" y="3337559"/>
            <a:ext cx="54865" cy="1371601"/>
          </a:xfrm>
          <a:prstGeom prst="rect">
            <a:avLst/>
          </a:prstGeom>
          <a:solidFill>
            <a:srgbClr val="FBBF24"/>
          </a:solidFill>
          <a:ln>
            <a:noFill/>
          </a:ln>
        </p:spPr>
        <p:txBody>
          <a:bodyPr anchorCtr="0" anchor="t" bIns="45700" lIns="45700" spcFirstLastPara="1" rIns="45700" wrap="square" tIns="45700">
            <a:noAutofit/>
          </a:bodyPr>
          <a:lstStyle/>
          <a:p>
            <a:pPr indent="0" lvl="0" marL="0" marR="0" rtl="0" algn="l">
              <a:lnSpc>
                <a:spcPct val="100000"/>
              </a:lnSpc>
              <a:spcBef>
                <a:spcPts val="0"/>
              </a:spcBef>
              <a:spcAft>
                <a:spcPts val="0"/>
              </a:spcAft>
              <a:buClr>
                <a:srgbClr val="000000"/>
              </a:buClr>
              <a:buSzPts val="1800"/>
              <a:buFont typeface="Calibri"/>
              <a:buNone/>
            </a:pPr>
            <a:r>
              <a:t/>
            </a:r>
            <a:endParaRPr b="0" i="0" sz="1800" u="none" cap="none" strike="noStrike">
              <a:solidFill>
                <a:srgbClr val="000000"/>
              </a:solidFill>
              <a:latin typeface="Calibri"/>
              <a:ea typeface="Calibri"/>
              <a:cs typeface="Calibri"/>
              <a:sym typeface="Calibri"/>
            </a:endParaRPr>
          </a:p>
        </p:txBody>
      </p:sp>
      <p:sp>
        <p:nvSpPr>
          <p:cNvPr id="167" name="Google Shape;167;p10"/>
          <p:cNvSpPr txBox="1"/>
          <p:nvPr/>
        </p:nvSpPr>
        <p:spPr>
          <a:xfrm>
            <a:off x="777240" y="3502660"/>
            <a:ext cx="3383280" cy="127001"/>
          </a:xfrm>
          <a:prstGeom prst="rect">
            <a:avLst/>
          </a:prstGeom>
          <a:noFill/>
          <a:ln>
            <a:noFill/>
          </a:ln>
        </p:spPr>
        <p:txBody>
          <a:bodyPr anchorCtr="0" anchor="ctr" bIns="0" lIns="0" spcFirstLastPara="1" rIns="0" wrap="square" tIns="0">
            <a:spAutoFit/>
          </a:bodyPr>
          <a:lstStyle/>
          <a:p>
            <a:pPr indent="0" lvl="0" marL="0" marR="0" rtl="0" algn="l">
              <a:lnSpc>
                <a:spcPct val="100000"/>
              </a:lnSpc>
              <a:spcBef>
                <a:spcPts val="0"/>
              </a:spcBef>
              <a:spcAft>
                <a:spcPts val="0"/>
              </a:spcAft>
              <a:buClr>
                <a:srgbClr val="FBBF24"/>
              </a:buClr>
              <a:buSzPts val="800"/>
              <a:buFont typeface="Calibri"/>
              <a:buNone/>
            </a:pPr>
            <a:r>
              <a:rPr b="1" i="0" lang="en-US" sz="800" u="none" cap="none" strike="noStrike">
                <a:solidFill>
                  <a:srgbClr val="FBBF24"/>
                </a:solidFill>
                <a:latin typeface="Calibri"/>
                <a:ea typeface="Calibri"/>
                <a:cs typeface="Calibri"/>
                <a:sym typeface="Calibri"/>
              </a:rPr>
              <a:t>PARENTS &amp; EDUCATORS LACK AI LITERACY</a:t>
            </a:r>
            <a:endParaRPr/>
          </a:p>
        </p:txBody>
      </p:sp>
      <p:sp>
        <p:nvSpPr>
          <p:cNvPr id="168" name="Google Shape;168;p10"/>
          <p:cNvSpPr txBox="1"/>
          <p:nvPr/>
        </p:nvSpPr>
        <p:spPr>
          <a:xfrm>
            <a:off x="777240" y="3749040"/>
            <a:ext cx="3383280" cy="571501"/>
          </a:xfrm>
          <a:prstGeom prst="rect">
            <a:avLst/>
          </a:prstGeom>
          <a:noFill/>
          <a:ln>
            <a:noFill/>
          </a:ln>
        </p:spPr>
        <p:txBody>
          <a:bodyPr anchorCtr="0" anchor="t" bIns="0" lIns="0" spcFirstLastPara="1" rIns="0" wrap="square" tIns="0">
            <a:spAutoFit/>
          </a:bodyPr>
          <a:lstStyle/>
          <a:p>
            <a:pPr indent="0" lvl="0" marL="0" marR="0" rtl="0" algn="l">
              <a:lnSpc>
                <a:spcPct val="100000"/>
              </a:lnSpc>
              <a:spcBef>
                <a:spcPts val="0"/>
              </a:spcBef>
              <a:spcAft>
                <a:spcPts val="0"/>
              </a:spcAft>
              <a:buClr>
                <a:srgbClr val="FFFFFF"/>
              </a:buClr>
              <a:buSzPts val="1300"/>
              <a:buFont typeface="Trebuchet MS"/>
              <a:buNone/>
            </a:pPr>
            <a:r>
              <a:rPr b="1" i="0" lang="en-US" sz="1300" u="none" cap="none" strike="noStrike">
                <a:solidFill>
                  <a:srgbClr val="FFFFFF"/>
                </a:solidFill>
                <a:latin typeface="Trebuchet MS"/>
                <a:ea typeface="Trebuchet MS"/>
                <a:cs typeface="Trebuchet MS"/>
                <a:sym typeface="Trebuchet MS"/>
              </a:rPr>
              <a:t>Parents are in the dark about kids' AI habits, and teachers are adopting it without critical safety training.</a:t>
            </a:r>
            <a:endParaRPr/>
          </a:p>
        </p:txBody>
      </p:sp>
      <p:sp>
        <p:nvSpPr>
          <p:cNvPr id="169" name="Google Shape;169;p10"/>
          <p:cNvSpPr/>
          <p:nvPr/>
        </p:nvSpPr>
        <p:spPr>
          <a:xfrm>
            <a:off x="4754879" y="3337559"/>
            <a:ext cx="3840481" cy="1371601"/>
          </a:xfrm>
          <a:prstGeom prst="rect">
            <a:avLst/>
          </a:prstGeom>
          <a:solidFill>
            <a:srgbClr val="1F2D42"/>
          </a:solidFill>
          <a:ln>
            <a:noFill/>
          </a:ln>
          <a:effectLst>
            <a:outerShdw blurRad="101600" rotWithShape="0" dir="8100000" dist="38100">
              <a:srgbClr val="000000">
                <a:alpha val="20000"/>
              </a:srgbClr>
            </a:outerShdw>
          </a:effectLst>
        </p:spPr>
        <p:txBody>
          <a:bodyPr anchorCtr="0" anchor="t" bIns="45700" lIns="45700" spcFirstLastPara="1" rIns="45700" wrap="square" tIns="45700">
            <a:noAutofit/>
          </a:bodyPr>
          <a:lstStyle/>
          <a:p>
            <a:pPr indent="0" lvl="0" marL="0" marR="0" rtl="0" algn="l">
              <a:lnSpc>
                <a:spcPct val="100000"/>
              </a:lnSpc>
              <a:spcBef>
                <a:spcPts val="0"/>
              </a:spcBef>
              <a:spcAft>
                <a:spcPts val="0"/>
              </a:spcAft>
              <a:buClr>
                <a:srgbClr val="000000"/>
              </a:buClr>
              <a:buSzPts val="1800"/>
              <a:buFont typeface="Calibri"/>
              <a:buNone/>
            </a:pPr>
            <a:r>
              <a:t/>
            </a:r>
            <a:endParaRPr b="0" i="0" sz="1800" u="none" cap="none" strike="noStrike">
              <a:solidFill>
                <a:srgbClr val="000000"/>
              </a:solidFill>
              <a:latin typeface="Calibri"/>
              <a:ea typeface="Calibri"/>
              <a:cs typeface="Calibri"/>
              <a:sym typeface="Calibri"/>
            </a:endParaRPr>
          </a:p>
        </p:txBody>
      </p:sp>
      <p:sp>
        <p:nvSpPr>
          <p:cNvPr id="170" name="Google Shape;170;p10"/>
          <p:cNvSpPr/>
          <p:nvPr/>
        </p:nvSpPr>
        <p:spPr>
          <a:xfrm>
            <a:off x="4754879" y="3337559"/>
            <a:ext cx="54865" cy="1371601"/>
          </a:xfrm>
          <a:prstGeom prst="rect">
            <a:avLst/>
          </a:prstGeom>
          <a:solidFill>
            <a:srgbClr val="F87171"/>
          </a:solidFill>
          <a:ln>
            <a:noFill/>
          </a:ln>
        </p:spPr>
        <p:txBody>
          <a:bodyPr anchorCtr="0" anchor="t" bIns="45700" lIns="45700" spcFirstLastPara="1" rIns="45700" wrap="square" tIns="45700">
            <a:noAutofit/>
          </a:bodyPr>
          <a:lstStyle/>
          <a:p>
            <a:pPr indent="0" lvl="0" marL="0" marR="0" rtl="0" algn="l">
              <a:lnSpc>
                <a:spcPct val="100000"/>
              </a:lnSpc>
              <a:spcBef>
                <a:spcPts val="0"/>
              </a:spcBef>
              <a:spcAft>
                <a:spcPts val="0"/>
              </a:spcAft>
              <a:buClr>
                <a:srgbClr val="000000"/>
              </a:buClr>
              <a:buSzPts val="1800"/>
              <a:buFont typeface="Calibri"/>
              <a:buNone/>
            </a:pPr>
            <a:r>
              <a:t/>
            </a:r>
            <a:endParaRPr b="0" i="0" sz="1800" u="none" cap="none" strike="noStrike">
              <a:solidFill>
                <a:srgbClr val="000000"/>
              </a:solidFill>
              <a:latin typeface="Calibri"/>
              <a:ea typeface="Calibri"/>
              <a:cs typeface="Calibri"/>
              <a:sym typeface="Calibri"/>
            </a:endParaRPr>
          </a:p>
        </p:txBody>
      </p:sp>
      <p:sp>
        <p:nvSpPr>
          <p:cNvPr id="171" name="Google Shape;171;p10"/>
          <p:cNvSpPr txBox="1"/>
          <p:nvPr/>
        </p:nvSpPr>
        <p:spPr>
          <a:xfrm>
            <a:off x="4983479" y="3502660"/>
            <a:ext cx="3383281" cy="127001"/>
          </a:xfrm>
          <a:prstGeom prst="rect">
            <a:avLst/>
          </a:prstGeom>
          <a:noFill/>
          <a:ln>
            <a:noFill/>
          </a:ln>
        </p:spPr>
        <p:txBody>
          <a:bodyPr anchorCtr="0" anchor="ctr" bIns="0" lIns="0" spcFirstLastPara="1" rIns="0" wrap="square" tIns="0">
            <a:spAutoFit/>
          </a:bodyPr>
          <a:lstStyle/>
          <a:p>
            <a:pPr indent="0" lvl="0" marL="0" marR="0" rtl="0" algn="l">
              <a:lnSpc>
                <a:spcPct val="100000"/>
              </a:lnSpc>
              <a:spcBef>
                <a:spcPts val="0"/>
              </a:spcBef>
              <a:spcAft>
                <a:spcPts val="0"/>
              </a:spcAft>
              <a:buClr>
                <a:srgbClr val="F87171"/>
              </a:buClr>
              <a:buSzPts val="800"/>
              <a:buFont typeface="Calibri"/>
              <a:buNone/>
            </a:pPr>
            <a:r>
              <a:rPr b="1" i="0" lang="en-US" sz="800" u="none" cap="none" strike="noStrike">
                <a:solidFill>
                  <a:srgbClr val="F87171"/>
                </a:solidFill>
                <a:latin typeface="Calibri"/>
                <a:ea typeface="Calibri"/>
                <a:cs typeface="Calibri"/>
                <a:sym typeface="Calibri"/>
              </a:rPr>
              <a:t>DOCUMENTED HARM</a:t>
            </a:r>
            <a:endParaRPr/>
          </a:p>
        </p:txBody>
      </p:sp>
      <p:sp>
        <p:nvSpPr>
          <p:cNvPr id="172" name="Google Shape;172;p10"/>
          <p:cNvSpPr txBox="1"/>
          <p:nvPr/>
        </p:nvSpPr>
        <p:spPr>
          <a:xfrm>
            <a:off x="4983479" y="3749040"/>
            <a:ext cx="3383281" cy="381001"/>
          </a:xfrm>
          <a:prstGeom prst="rect">
            <a:avLst/>
          </a:prstGeom>
          <a:noFill/>
          <a:ln>
            <a:noFill/>
          </a:ln>
        </p:spPr>
        <p:txBody>
          <a:bodyPr anchorCtr="0" anchor="t" bIns="0" lIns="0" spcFirstLastPara="1" rIns="0" wrap="square" tIns="0">
            <a:spAutoFit/>
          </a:bodyPr>
          <a:lstStyle/>
          <a:p>
            <a:pPr indent="0" lvl="0" marL="0" marR="0" rtl="0" algn="l">
              <a:lnSpc>
                <a:spcPct val="100000"/>
              </a:lnSpc>
              <a:spcBef>
                <a:spcPts val="0"/>
              </a:spcBef>
              <a:spcAft>
                <a:spcPts val="0"/>
              </a:spcAft>
              <a:buClr>
                <a:srgbClr val="FFFFFF"/>
              </a:buClr>
              <a:buSzPts val="1300"/>
              <a:buFont typeface="Trebuchet MS"/>
              <a:buNone/>
            </a:pPr>
            <a:r>
              <a:rPr b="1" i="0" lang="en-US" sz="1300" u="none" cap="none" strike="noStrike">
                <a:solidFill>
                  <a:srgbClr val="FFFFFF"/>
                </a:solidFill>
                <a:latin typeface="Trebuchet MS"/>
                <a:ea typeface="Trebuchet MS"/>
                <a:cs typeface="Trebuchet MS"/>
                <a:sym typeface="Trebuchet MS"/>
              </a:rPr>
              <a:t>Suicides, risky conversations, and harmful attachments have been reported.</a:t>
            </a:r>
            <a:endParaRPr/>
          </a:p>
        </p:txBody>
      </p:sp>
      <p:sp>
        <p:nvSpPr>
          <p:cNvPr id="173" name="Google Shape;173;p10"/>
          <p:cNvSpPr txBox="1"/>
          <p:nvPr/>
        </p:nvSpPr>
        <p:spPr>
          <a:xfrm>
            <a:off x="4983479" y="4394199"/>
            <a:ext cx="3383281" cy="127001"/>
          </a:xfrm>
          <a:prstGeom prst="rect">
            <a:avLst/>
          </a:prstGeom>
          <a:noFill/>
          <a:ln>
            <a:noFill/>
          </a:ln>
        </p:spPr>
        <p:txBody>
          <a:bodyPr anchorCtr="0" anchor="ctr" bIns="0" lIns="0" spcFirstLastPara="1" rIns="0" wrap="square" tIns="0">
            <a:spAutoFit/>
          </a:bodyPr>
          <a:lstStyle/>
          <a:p>
            <a:pPr indent="0" lvl="0" marL="0" marR="0" rtl="0" algn="l">
              <a:lnSpc>
                <a:spcPct val="100000"/>
              </a:lnSpc>
              <a:spcBef>
                <a:spcPts val="0"/>
              </a:spcBef>
              <a:spcAft>
                <a:spcPts val="0"/>
              </a:spcAft>
              <a:buClr>
                <a:srgbClr val="64748B"/>
              </a:buClr>
              <a:buSzPts val="900"/>
              <a:buFont typeface="Calibri"/>
              <a:buNone/>
            </a:pPr>
            <a:r>
              <a:rPr b="0" i="0" lang="en-US" sz="900" u="none" cap="none" strike="noStrike">
                <a:solidFill>
                  <a:srgbClr val="64748B"/>
                </a:solidFill>
                <a:latin typeface="Calibri"/>
                <a:ea typeface="Calibri"/>
                <a:cs typeface="Calibri"/>
                <a:sym typeface="Calibri"/>
              </a:rPr>
              <a:t>JMIR, 2025</a:t>
            </a:r>
            <a:endParaRPr/>
          </a:p>
        </p:txBody>
      </p:sp>
      <p:sp>
        <p:nvSpPr>
          <p:cNvPr id="174" name="Google Shape;174;p10"/>
          <p:cNvSpPr txBox="1"/>
          <p:nvPr/>
        </p:nvSpPr>
        <p:spPr>
          <a:xfrm>
            <a:off x="721219" y="4437923"/>
            <a:ext cx="3383281" cy="127001"/>
          </a:xfrm>
          <a:prstGeom prst="rect">
            <a:avLst/>
          </a:prstGeom>
          <a:noFill/>
          <a:ln>
            <a:noFill/>
          </a:ln>
        </p:spPr>
        <p:txBody>
          <a:bodyPr anchorCtr="0" anchor="ctr" bIns="0" lIns="0" spcFirstLastPara="1" rIns="0" wrap="square" tIns="0">
            <a:spAutoFit/>
          </a:bodyPr>
          <a:lstStyle/>
          <a:p>
            <a:pPr indent="0" lvl="0" marL="0" marR="0" rtl="0" algn="l">
              <a:lnSpc>
                <a:spcPct val="100000"/>
              </a:lnSpc>
              <a:spcBef>
                <a:spcPts val="0"/>
              </a:spcBef>
              <a:spcAft>
                <a:spcPts val="0"/>
              </a:spcAft>
              <a:buClr>
                <a:srgbClr val="64748B"/>
              </a:buClr>
              <a:buSzPts val="900"/>
              <a:buFont typeface="Calibri"/>
              <a:buNone/>
            </a:pPr>
            <a:r>
              <a:rPr b="0" i="0" lang="en-US" sz="900" u="none" cap="none" strike="noStrike">
                <a:solidFill>
                  <a:srgbClr val="64748B"/>
                </a:solidFill>
                <a:latin typeface="Calibri"/>
                <a:ea typeface="Calibri"/>
                <a:cs typeface="Calibri"/>
                <a:sym typeface="Calibri"/>
              </a:rPr>
              <a:t>CDT, 2025; Rand, 2025; Timotheou et al., 2022</a:t>
            </a:r>
            <a:endParaRPr/>
          </a:p>
        </p:txBody>
      </p:sp>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Office Theme">
      <a:dk1>
        <a:srgbClr val="000000"/>
      </a:dk1>
      <a:lt1>
        <a:srgbClr val="FFFFFF"/>
      </a:lt1>
      <a:dk2>
        <a:srgbClr val="A7A7A7"/>
      </a:dk2>
      <a:lt2>
        <a:srgbClr val="535353"/>
      </a:lt2>
      <a:accent1>
        <a:srgbClr val="4472C4"/>
      </a:accent1>
      <a:accent2>
        <a:srgbClr val="ED7D31"/>
      </a:accent2>
      <a:accent3>
        <a:srgbClr val="A5A5A5"/>
      </a:accent3>
      <a:accent4>
        <a:srgbClr val="FFC000"/>
      </a:accent4>
      <a:accent5>
        <a:srgbClr val="5B9BD5"/>
      </a:accent5>
      <a:accent6>
        <a:srgbClr val="70AD47"/>
      </a:accent6>
      <a:hlink>
        <a:srgbClr val="0000FF"/>
      </a:hlink>
      <a:folHlink>
        <a:srgbClr val="FF00FF"/>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Theme">
      <a:dk1>
        <a:srgbClr val="000000"/>
      </a:dk1>
      <a:lt1>
        <a:srgbClr val="FFFFFF"/>
      </a:lt1>
      <a:dk2>
        <a:srgbClr val="A7A7A7"/>
      </a:dk2>
      <a:lt2>
        <a:srgbClr val="535353"/>
      </a:lt2>
      <a:accent1>
        <a:srgbClr val="4472C4"/>
      </a:accent1>
      <a:accent2>
        <a:srgbClr val="ED7D31"/>
      </a:accent2>
      <a:accent3>
        <a:srgbClr val="A5A5A5"/>
      </a:accent3>
      <a:accent4>
        <a:srgbClr val="FFC000"/>
      </a:accent4>
      <a:accent5>
        <a:srgbClr val="5B9BD5"/>
      </a:accent5>
      <a:accent6>
        <a:srgbClr val="70AD47"/>
      </a:accent6>
      <a:hlink>
        <a:srgbClr val="0000FF"/>
      </a:hlink>
      <a:folHlink>
        <a:srgbClr val="FF00FF"/>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file>